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5" r:id="rId1"/>
  </p:sldMasterIdLst>
  <p:notesMasterIdLst>
    <p:notesMasterId r:id="rId14"/>
  </p:notesMasterIdLst>
  <p:handoutMasterIdLst>
    <p:handoutMasterId r:id="rId15"/>
  </p:handoutMasterIdLst>
  <p:sldIdLst>
    <p:sldId id="265" r:id="rId2"/>
    <p:sldId id="268" r:id="rId3"/>
    <p:sldId id="270" r:id="rId4"/>
    <p:sldId id="6919" r:id="rId5"/>
    <p:sldId id="6908" r:id="rId6"/>
    <p:sldId id="289" r:id="rId7"/>
    <p:sldId id="6905" r:id="rId8"/>
    <p:sldId id="6909" r:id="rId9"/>
    <p:sldId id="6913" r:id="rId10"/>
    <p:sldId id="2145706867" r:id="rId11"/>
    <p:sldId id="6911" r:id="rId12"/>
    <p:sldId id="269" r:id="rId13"/>
  </p:sldIdLst>
  <p:sldSz cx="9144000" cy="5143500" type="screen16x9"/>
  <p:notesSz cx="6858000" cy="9144000"/>
  <p:defaultTextStyle>
    <a:defPPr>
      <a:defRPr lang="en-US"/>
    </a:defPPr>
    <a:lvl1pPr marL="0" algn="l" defTabSz="405216" rtl="0" eaLnBrk="1" latinLnBrk="0" hangingPunct="1">
      <a:defRPr sz="1600" kern="1200">
        <a:solidFill>
          <a:schemeClr val="tx1"/>
        </a:solidFill>
        <a:latin typeface="+mn-lt"/>
        <a:ea typeface="+mn-ea"/>
        <a:cs typeface="+mn-cs"/>
      </a:defRPr>
    </a:lvl1pPr>
    <a:lvl2pPr marL="405216" algn="l" defTabSz="405216" rtl="0" eaLnBrk="1" latinLnBrk="0" hangingPunct="1">
      <a:defRPr sz="1600" kern="1200">
        <a:solidFill>
          <a:schemeClr val="tx1"/>
        </a:solidFill>
        <a:latin typeface="+mn-lt"/>
        <a:ea typeface="+mn-ea"/>
        <a:cs typeface="+mn-cs"/>
      </a:defRPr>
    </a:lvl2pPr>
    <a:lvl3pPr marL="810433" algn="l" defTabSz="405216" rtl="0" eaLnBrk="1" latinLnBrk="0" hangingPunct="1">
      <a:defRPr sz="1600" kern="1200">
        <a:solidFill>
          <a:schemeClr val="tx1"/>
        </a:solidFill>
        <a:latin typeface="+mn-lt"/>
        <a:ea typeface="+mn-ea"/>
        <a:cs typeface="+mn-cs"/>
      </a:defRPr>
    </a:lvl3pPr>
    <a:lvl4pPr marL="1215649" algn="l" defTabSz="405216" rtl="0" eaLnBrk="1" latinLnBrk="0" hangingPunct="1">
      <a:defRPr sz="1600" kern="1200">
        <a:solidFill>
          <a:schemeClr val="tx1"/>
        </a:solidFill>
        <a:latin typeface="+mn-lt"/>
        <a:ea typeface="+mn-ea"/>
        <a:cs typeface="+mn-cs"/>
      </a:defRPr>
    </a:lvl4pPr>
    <a:lvl5pPr marL="1620865" algn="l" defTabSz="405216" rtl="0" eaLnBrk="1" latinLnBrk="0" hangingPunct="1">
      <a:defRPr sz="1600" kern="1200">
        <a:solidFill>
          <a:schemeClr val="tx1"/>
        </a:solidFill>
        <a:latin typeface="+mn-lt"/>
        <a:ea typeface="+mn-ea"/>
        <a:cs typeface="+mn-cs"/>
      </a:defRPr>
    </a:lvl5pPr>
    <a:lvl6pPr marL="2026082" algn="l" defTabSz="405216" rtl="0" eaLnBrk="1" latinLnBrk="0" hangingPunct="1">
      <a:defRPr sz="1600" kern="1200">
        <a:solidFill>
          <a:schemeClr val="tx1"/>
        </a:solidFill>
        <a:latin typeface="+mn-lt"/>
        <a:ea typeface="+mn-ea"/>
        <a:cs typeface="+mn-cs"/>
      </a:defRPr>
    </a:lvl6pPr>
    <a:lvl7pPr marL="2431298" algn="l" defTabSz="405216" rtl="0" eaLnBrk="1" latinLnBrk="0" hangingPunct="1">
      <a:defRPr sz="1600" kern="1200">
        <a:solidFill>
          <a:schemeClr val="tx1"/>
        </a:solidFill>
        <a:latin typeface="+mn-lt"/>
        <a:ea typeface="+mn-ea"/>
        <a:cs typeface="+mn-cs"/>
      </a:defRPr>
    </a:lvl7pPr>
    <a:lvl8pPr marL="2836515" algn="l" defTabSz="405216" rtl="0" eaLnBrk="1" latinLnBrk="0" hangingPunct="1">
      <a:defRPr sz="1600" kern="1200">
        <a:solidFill>
          <a:schemeClr val="tx1"/>
        </a:solidFill>
        <a:latin typeface="+mn-lt"/>
        <a:ea typeface="+mn-ea"/>
        <a:cs typeface="+mn-cs"/>
      </a:defRPr>
    </a:lvl8pPr>
    <a:lvl9pPr marL="3241731" algn="l" defTabSz="405216"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120">
          <p15:clr>
            <a:srgbClr val="A4A3A4"/>
          </p15:clr>
        </p15:guide>
        <p15:guide id="4" orient="horz" pos="1620">
          <p15:clr>
            <a:srgbClr val="A4A3A4"/>
          </p15:clr>
        </p15:guide>
        <p15:guide id="5" pos="265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nce Joel" initials="LJ"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DDB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240C82-054F-4F1B-A33B-E94E0B40032F}" v="1" dt="2024-01-19T09:21:05.7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napToObjects="1">
      <p:cViewPr varScale="1">
        <p:scale>
          <a:sx n="109" d="100"/>
          <a:sy n="109" d="100"/>
        </p:scale>
        <p:origin x="734" y="82"/>
      </p:cViewPr>
      <p:guideLst>
        <p:guide orient="horz" pos="2160"/>
        <p:guide pos="2880"/>
        <p:guide pos="3120"/>
        <p:guide orient="horz" pos="1620"/>
        <p:guide pos="2658"/>
      </p:guideLst>
    </p:cSldViewPr>
  </p:slideViewPr>
  <p:notesTextViewPr>
    <p:cViewPr>
      <p:scale>
        <a:sx n="100" d="100"/>
        <a:sy n="100" d="100"/>
      </p:scale>
      <p:origin x="0" y="0"/>
    </p:cViewPr>
  </p:notesTextViewPr>
  <p:notesViewPr>
    <p:cSldViewPr snapToGrid="0" snapToObjects="1">
      <p:cViewPr varScale="1">
        <p:scale>
          <a:sx n="57" d="100"/>
          <a:sy n="57" d="100"/>
        </p:scale>
        <p:origin x="198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babalo Luyaba" userId="daab6f80-4fb6-4212-a882-1418c64816c5" providerId="ADAL" clId="{58240C82-054F-4F1B-A33B-E94E0B40032F}"/>
    <pc:docChg chg="custSel addSld modSld">
      <pc:chgData name="Lubabalo Luyaba" userId="daab6f80-4fb6-4212-a882-1418c64816c5" providerId="ADAL" clId="{58240C82-054F-4F1B-A33B-E94E0B40032F}" dt="2024-01-19T09:22:06.851" v="44" actId="1035"/>
      <pc:docMkLst>
        <pc:docMk/>
      </pc:docMkLst>
      <pc:sldChg chg="modSp mod">
        <pc:chgData name="Lubabalo Luyaba" userId="daab6f80-4fb6-4212-a882-1418c64816c5" providerId="ADAL" clId="{58240C82-054F-4F1B-A33B-E94E0B40032F}" dt="2024-01-19T09:22:06.851" v="44" actId="1035"/>
        <pc:sldMkLst>
          <pc:docMk/>
          <pc:sldMk cId="4144257413" sldId="265"/>
        </pc:sldMkLst>
        <pc:spChg chg="mod">
          <ac:chgData name="Lubabalo Luyaba" userId="daab6f80-4fb6-4212-a882-1418c64816c5" providerId="ADAL" clId="{58240C82-054F-4F1B-A33B-E94E0B40032F}" dt="2024-01-19T09:22:06.851" v="44" actId="1035"/>
          <ac:spMkLst>
            <pc:docMk/>
            <pc:sldMk cId="4144257413" sldId="265"/>
            <ac:spMk id="8" creationId="{00000000-0000-0000-0000-000000000000}"/>
          </ac:spMkLst>
        </pc:spChg>
      </pc:sldChg>
      <pc:sldChg chg="add">
        <pc:chgData name="Lubabalo Luyaba" userId="daab6f80-4fb6-4212-a882-1418c64816c5" providerId="ADAL" clId="{58240C82-054F-4F1B-A33B-E94E0B40032F}" dt="2024-01-19T09:21:05.772" v="0"/>
        <pc:sldMkLst>
          <pc:docMk/>
          <pc:sldMk cId="3669193412" sldId="691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101B3A1-1789-0240-863D-A8C2FBE12016}" type="datetimeFigureOut">
              <a:rPr lang="en-US" smtClean="0"/>
              <a:t>1/19/2024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9F13CDC-043C-AE4D-AAC4-C90D87BAD721}" type="slidenum">
              <a:rPr lang="en-US" smtClean="0"/>
              <a:t>‹#›</a:t>
            </a:fld>
            <a:endParaRPr lang="en-US"/>
          </a:p>
        </p:txBody>
      </p:sp>
    </p:spTree>
    <p:extLst>
      <p:ext uri="{BB962C8B-B14F-4D97-AF65-F5344CB8AC3E}">
        <p14:creationId xmlns:p14="http://schemas.microsoft.com/office/powerpoint/2010/main" val="36830109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8FAD0B-1C7E-7248-8959-D43B33917548}" type="datetimeFigureOut">
              <a:rPr lang="en-US" smtClean="0"/>
              <a:t>1/19/2024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FFF918-CC7A-CB46-BB8E-7BD9EFFEFADB}" type="slidenum">
              <a:rPr lang="en-US" smtClean="0"/>
              <a:t>‹#›</a:t>
            </a:fld>
            <a:endParaRPr lang="en-US"/>
          </a:p>
        </p:txBody>
      </p:sp>
    </p:spTree>
    <p:extLst>
      <p:ext uri="{BB962C8B-B14F-4D97-AF65-F5344CB8AC3E}">
        <p14:creationId xmlns:p14="http://schemas.microsoft.com/office/powerpoint/2010/main" val="1501450366"/>
      </p:ext>
    </p:extLst>
  </p:cSld>
  <p:clrMap bg1="lt1" tx1="dk1" bg2="lt2" tx2="dk2" accent1="accent1" accent2="accent2" accent3="accent3" accent4="accent4" accent5="accent5" accent6="accent6" hlink="hlink" folHlink="folHlink"/>
  <p:hf hdr="0" ftr="0" dt="0"/>
  <p:notesStyle>
    <a:lvl1pPr marL="0" algn="l" defTabSz="405216" rtl="0" eaLnBrk="1" latinLnBrk="0" hangingPunct="1">
      <a:defRPr sz="1100" kern="1200">
        <a:solidFill>
          <a:schemeClr val="tx1"/>
        </a:solidFill>
        <a:latin typeface="+mn-lt"/>
        <a:ea typeface="+mn-ea"/>
        <a:cs typeface="+mn-cs"/>
      </a:defRPr>
    </a:lvl1pPr>
    <a:lvl2pPr marL="405216" algn="l" defTabSz="405216" rtl="0" eaLnBrk="1" latinLnBrk="0" hangingPunct="1">
      <a:defRPr sz="1100" kern="1200">
        <a:solidFill>
          <a:schemeClr val="tx1"/>
        </a:solidFill>
        <a:latin typeface="+mn-lt"/>
        <a:ea typeface="+mn-ea"/>
        <a:cs typeface="+mn-cs"/>
      </a:defRPr>
    </a:lvl2pPr>
    <a:lvl3pPr marL="810433" algn="l" defTabSz="405216" rtl="0" eaLnBrk="1" latinLnBrk="0" hangingPunct="1">
      <a:defRPr sz="1100" kern="1200">
        <a:solidFill>
          <a:schemeClr val="tx1"/>
        </a:solidFill>
        <a:latin typeface="+mn-lt"/>
        <a:ea typeface="+mn-ea"/>
        <a:cs typeface="+mn-cs"/>
      </a:defRPr>
    </a:lvl3pPr>
    <a:lvl4pPr marL="1215649" algn="l" defTabSz="405216" rtl="0" eaLnBrk="1" latinLnBrk="0" hangingPunct="1">
      <a:defRPr sz="1100" kern="1200">
        <a:solidFill>
          <a:schemeClr val="tx1"/>
        </a:solidFill>
        <a:latin typeface="+mn-lt"/>
        <a:ea typeface="+mn-ea"/>
        <a:cs typeface="+mn-cs"/>
      </a:defRPr>
    </a:lvl4pPr>
    <a:lvl5pPr marL="1620865" algn="l" defTabSz="405216" rtl="0" eaLnBrk="1" latinLnBrk="0" hangingPunct="1">
      <a:defRPr sz="1100" kern="1200">
        <a:solidFill>
          <a:schemeClr val="tx1"/>
        </a:solidFill>
        <a:latin typeface="+mn-lt"/>
        <a:ea typeface="+mn-ea"/>
        <a:cs typeface="+mn-cs"/>
      </a:defRPr>
    </a:lvl5pPr>
    <a:lvl6pPr marL="2026082" algn="l" defTabSz="405216" rtl="0" eaLnBrk="1" latinLnBrk="0" hangingPunct="1">
      <a:defRPr sz="1100" kern="1200">
        <a:solidFill>
          <a:schemeClr val="tx1"/>
        </a:solidFill>
        <a:latin typeface="+mn-lt"/>
        <a:ea typeface="+mn-ea"/>
        <a:cs typeface="+mn-cs"/>
      </a:defRPr>
    </a:lvl6pPr>
    <a:lvl7pPr marL="2431298" algn="l" defTabSz="405216" rtl="0" eaLnBrk="1" latinLnBrk="0" hangingPunct="1">
      <a:defRPr sz="1100" kern="1200">
        <a:solidFill>
          <a:schemeClr val="tx1"/>
        </a:solidFill>
        <a:latin typeface="+mn-lt"/>
        <a:ea typeface="+mn-ea"/>
        <a:cs typeface="+mn-cs"/>
      </a:defRPr>
    </a:lvl7pPr>
    <a:lvl8pPr marL="2836515" algn="l" defTabSz="405216" rtl="0" eaLnBrk="1" latinLnBrk="0" hangingPunct="1">
      <a:defRPr sz="1100" kern="1200">
        <a:solidFill>
          <a:schemeClr val="tx1"/>
        </a:solidFill>
        <a:latin typeface="+mn-lt"/>
        <a:ea typeface="+mn-ea"/>
        <a:cs typeface="+mn-cs"/>
      </a:defRPr>
    </a:lvl8pPr>
    <a:lvl9pPr marL="3241731" algn="l" defTabSz="405216"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hyperlink" Target="https://www.youtube.com/channel/UCTHeKe8j5ShddbMyyipGMRA" TargetMode="External"/><Relationship Id="rId3" Type="http://schemas.openxmlformats.org/officeDocument/2006/relationships/hyperlink" Target="https://www.salga.org.za/" TargetMode="External"/><Relationship Id="rId7"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s://twitter.com/SALGA_Gov" TargetMode="External"/><Relationship Id="rId11" Type="http://schemas.openxmlformats.org/officeDocument/2006/relationships/image" Target="../media/image5.emf"/><Relationship Id="rId5" Type="http://schemas.openxmlformats.org/officeDocument/2006/relationships/image" Target="../media/image2.emf"/><Relationship Id="rId10" Type="http://schemas.openxmlformats.org/officeDocument/2006/relationships/hyperlink" Target="https://www.instagram.com/salga.org.za/" TargetMode="External"/><Relationship Id="rId4" Type="http://schemas.openxmlformats.org/officeDocument/2006/relationships/hyperlink" Target="https://web.facebook.com/SALGAGov/" TargetMode="External"/><Relationship Id="rId9"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hyperlink" Target="https://www.salga.org.za/" TargetMode="External"/><Relationship Id="rId7" Type="http://schemas.openxmlformats.org/officeDocument/2006/relationships/hyperlink" Target="https://twitter.com/SALGA_Gov" TargetMode="External"/><Relationship Id="rId12" Type="http://schemas.openxmlformats.org/officeDocument/2006/relationships/image" Target="../media/image5.emf"/><Relationship Id="rId2" Type="http://schemas.openxmlformats.org/officeDocument/2006/relationships/image" Target="../media/image6.emf"/><Relationship Id="rId1" Type="http://schemas.openxmlformats.org/officeDocument/2006/relationships/slideMaster" Target="../slideMasters/slideMaster1.xml"/><Relationship Id="rId6" Type="http://schemas.openxmlformats.org/officeDocument/2006/relationships/image" Target="../media/image2.emf"/><Relationship Id="rId11" Type="http://schemas.openxmlformats.org/officeDocument/2006/relationships/hyperlink" Target="https://www.instagram.com/salga.org.za/" TargetMode="External"/><Relationship Id="rId5" Type="http://schemas.openxmlformats.org/officeDocument/2006/relationships/hyperlink" Target="https://web.facebook.com/SALGAGov/" TargetMode="External"/><Relationship Id="rId10" Type="http://schemas.openxmlformats.org/officeDocument/2006/relationships/image" Target="../media/image4.emf"/><Relationship Id="rId4" Type="http://schemas.openxmlformats.org/officeDocument/2006/relationships/image" Target="../media/image7.emf"/><Relationship Id="rId9" Type="http://schemas.openxmlformats.org/officeDocument/2006/relationships/hyperlink" Target="https://www.youtube.com/channel/UCTHeKe8j5ShddbMyyipGMRA" TargetMode="External"/></Relationships>
</file>

<file path=ppt/slideLayouts/_rels/slideLayout3.xml.rels><?xml version="1.0" encoding="UTF-8" standalone="yes"?>
<Relationships xmlns="http://schemas.openxmlformats.org/package/2006/relationships"><Relationship Id="rId8" Type="http://schemas.openxmlformats.org/officeDocument/2006/relationships/hyperlink" Target="https://www.youtube.com/channel/UCTHeKe8j5ShddbMyyipGMRA" TargetMode="External"/><Relationship Id="rId3" Type="http://schemas.openxmlformats.org/officeDocument/2006/relationships/hyperlink" Target="https://www.salga.org.za/" TargetMode="External"/><Relationship Id="rId7" Type="http://schemas.openxmlformats.org/officeDocument/2006/relationships/image" Target="../media/image3.emf"/><Relationship Id="rId12"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6" Type="http://schemas.openxmlformats.org/officeDocument/2006/relationships/hyperlink" Target="https://twitter.com/SALGA_Gov" TargetMode="External"/><Relationship Id="rId11" Type="http://schemas.openxmlformats.org/officeDocument/2006/relationships/image" Target="../media/image5.emf"/><Relationship Id="rId5" Type="http://schemas.openxmlformats.org/officeDocument/2006/relationships/image" Target="../media/image2.emf"/><Relationship Id="rId10" Type="http://schemas.openxmlformats.org/officeDocument/2006/relationships/hyperlink" Target="https://www.instagram.com/salga.org.za/" TargetMode="External"/><Relationship Id="rId4" Type="http://schemas.openxmlformats.org/officeDocument/2006/relationships/hyperlink" Target="https://web.facebook.com/SALGAGov/" TargetMode="External"/><Relationship Id="rId9"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hyperlink" Target="https://web.facebook.com/SALGAGov/" TargetMode="External"/><Relationship Id="rId7" Type="http://schemas.openxmlformats.org/officeDocument/2006/relationships/hyperlink" Target="https://www.youtube.com/channel/UCTHeKe8j5ShddbMyyipGMRA" TargetMode="External"/><Relationship Id="rId12" Type="http://schemas.openxmlformats.org/officeDocument/2006/relationships/image" Target="../media/image7.emf"/><Relationship Id="rId2" Type="http://schemas.openxmlformats.org/officeDocument/2006/relationships/hyperlink" Target="https://www.salga.org.za/" TargetMode="External"/><Relationship Id="rId1" Type="http://schemas.openxmlformats.org/officeDocument/2006/relationships/slideMaster" Target="../slideMasters/slideMaster1.xml"/><Relationship Id="rId6" Type="http://schemas.openxmlformats.org/officeDocument/2006/relationships/image" Target="../media/image3.emf"/><Relationship Id="rId11" Type="http://schemas.openxmlformats.org/officeDocument/2006/relationships/image" Target="../media/image8.emf"/><Relationship Id="rId5" Type="http://schemas.openxmlformats.org/officeDocument/2006/relationships/hyperlink" Target="https://twitter.com/SALGA_Gov" TargetMode="Externa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hyperlink" Target="https://www.instagram.com/salga.org.za/" TargetMode="External"/></Relationships>
</file>

<file path=ppt/slideLayouts/_rels/slideLayout5.xml.rels><?xml version="1.0" encoding="UTF-8" standalone="yes"?>
<Relationships xmlns="http://schemas.openxmlformats.org/package/2006/relationships"><Relationship Id="rId8" Type="http://schemas.openxmlformats.org/officeDocument/2006/relationships/hyperlink" Target="https://www.youtube.com/channel/UCTHeKe8j5ShddbMyyipGMRA" TargetMode="External"/><Relationship Id="rId3" Type="http://schemas.openxmlformats.org/officeDocument/2006/relationships/hyperlink" Target="https://www.salga.org.za/" TargetMode="External"/><Relationship Id="rId7" Type="http://schemas.openxmlformats.org/officeDocument/2006/relationships/image" Target="../media/image3.emf"/><Relationship Id="rId12"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6" Type="http://schemas.openxmlformats.org/officeDocument/2006/relationships/hyperlink" Target="https://twitter.com/SALGA_Gov" TargetMode="External"/><Relationship Id="rId11" Type="http://schemas.openxmlformats.org/officeDocument/2006/relationships/image" Target="../media/image5.emf"/><Relationship Id="rId5" Type="http://schemas.openxmlformats.org/officeDocument/2006/relationships/image" Target="../media/image2.emf"/><Relationship Id="rId10" Type="http://schemas.openxmlformats.org/officeDocument/2006/relationships/hyperlink" Target="https://www.instagram.com/salga.org.za/" TargetMode="External"/><Relationship Id="rId4" Type="http://schemas.openxmlformats.org/officeDocument/2006/relationships/hyperlink" Target="https://web.facebook.com/SALGAGov/" TargetMode="External"/><Relationship Id="rId9"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hyperlink" Target="https://www.salga.org.za/" TargetMode="External"/><Relationship Id="rId7" Type="http://schemas.openxmlformats.org/officeDocument/2006/relationships/hyperlink" Target="https://twitter.com/SALGA_Gov" TargetMode="External"/><Relationship Id="rId12" Type="http://schemas.openxmlformats.org/officeDocument/2006/relationships/image" Target="../media/image5.emf"/><Relationship Id="rId2" Type="http://schemas.openxmlformats.org/officeDocument/2006/relationships/image" Target="../media/image6.emf"/><Relationship Id="rId1" Type="http://schemas.openxmlformats.org/officeDocument/2006/relationships/slideMaster" Target="../slideMasters/slideMaster1.xml"/><Relationship Id="rId6" Type="http://schemas.openxmlformats.org/officeDocument/2006/relationships/image" Target="../media/image2.emf"/><Relationship Id="rId11" Type="http://schemas.openxmlformats.org/officeDocument/2006/relationships/hyperlink" Target="https://www.instagram.com/salga.org.za/" TargetMode="External"/><Relationship Id="rId5" Type="http://schemas.openxmlformats.org/officeDocument/2006/relationships/hyperlink" Target="https://web.facebook.com/SALGAGov/" TargetMode="External"/><Relationship Id="rId10" Type="http://schemas.openxmlformats.org/officeDocument/2006/relationships/image" Target="../media/image4.emf"/><Relationship Id="rId4" Type="http://schemas.openxmlformats.org/officeDocument/2006/relationships/image" Target="../media/image7.emf"/><Relationship Id="rId9" Type="http://schemas.openxmlformats.org/officeDocument/2006/relationships/hyperlink" Target="https://www.youtube.com/channel/UCTHeKe8j5ShddbMyyipGMRA" TargetMode="External"/></Relationships>
</file>

<file path=ppt/slideLayouts/_rels/slideLayout7.xml.rels><?xml version="1.0" encoding="UTF-8" standalone="yes"?>
<Relationships xmlns="http://schemas.openxmlformats.org/package/2006/relationships"><Relationship Id="rId8" Type="http://schemas.openxmlformats.org/officeDocument/2006/relationships/hyperlink" Target="https://www.youtube.com/channel/UCTHeKe8j5ShddbMyyipGMRA" TargetMode="External"/><Relationship Id="rId3" Type="http://schemas.openxmlformats.org/officeDocument/2006/relationships/hyperlink" Target="https://www.salga.org.za/" TargetMode="External"/><Relationship Id="rId7"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s://twitter.com/SALGA_Gov" TargetMode="External"/><Relationship Id="rId11" Type="http://schemas.openxmlformats.org/officeDocument/2006/relationships/image" Target="../media/image5.emf"/><Relationship Id="rId5" Type="http://schemas.openxmlformats.org/officeDocument/2006/relationships/image" Target="../media/image2.emf"/><Relationship Id="rId10" Type="http://schemas.openxmlformats.org/officeDocument/2006/relationships/hyperlink" Target="https://www.instagram.com/salga.org.za/" TargetMode="External"/><Relationship Id="rId4" Type="http://schemas.openxmlformats.org/officeDocument/2006/relationships/hyperlink" Target="https://web.facebook.com/SALGAGov/" TargetMode="External"/><Relationship Id="rId9"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flip="none" rotWithShape="1">
          <a:gsLst>
            <a:gs pos="92000">
              <a:srgbClr val="EADDBF"/>
            </a:gs>
            <a:gs pos="0">
              <a:schemeClr val="bg1"/>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descr="Untitled-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6408"/>
            <a:ext cx="9144000" cy="5007092"/>
          </a:xfrm>
          <a:prstGeom prst="rect">
            <a:avLst/>
          </a:prstGeom>
        </p:spPr>
      </p:pic>
      <p:sp>
        <p:nvSpPr>
          <p:cNvPr id="12" name="TextBox 11"/>
          <p:cNvSpPr txBox="1"/>
          <p:nvPr userDrawn="1"/>
        </p:nvSpPr>
        <p:spPr>
          <a:xfrm>
            <a:off x="2579381" y="4708298"/>
            <a:ext cx="3178478" cy="328057"/>
          </a:xfrm>
          <a:prstGeom prst="rect">
            <a:avLst/>
          </a:prstGeom>
          <a:noFill/>
        </p:spPr>
        <p:txBody>
          <a:bodyPr wrap="square" lIns="81043" tIns="40522" rIns="81043" bIns="40522" rtlCol="0">
            <a:spAutoFit/>
          </a:bodyPr>
          <a:lstStyle/>
          <a:p>
            <a:pPr algn="ctr"/>
            <a:r>
              <a:rPr lang="en-US" dirty="0">
                <a:solidFill>
                  <a:schemeClr val="accent6"/>
                </a:solidFill>
                <a:hlinkClick r:id="rId3"/>
              </a:rPr>
              <a:t>www.salga.org.za</a:t>
            </a:r>
            <a:endParaRPr lang="en-US" dirty="0">
              <a:solidFill>
                <a:schemeClr val="accent6"/>
              </a:solidFill>
            </a:endParaRPr>
          </a:p>
        </p:txBody>
      </p:sp>
      <p:pic>
        <p:nvPicPr>
          <p:cNvPr id="13" name="Picture 12">
            <a:hlinkClick r:id="rId4"/>
          </p:cNvPr>
          <p:cNvPicPr>
            <a:picLocks/>
          </p:cNvPicPr>
          <p:nvPr userDrawn="1"/>
        </p:nvPicPr>
        <p:blipFill>
          <a:blip r:embed="rId5"/>
          <a:stretch>
            <a:fillRect/>
          </a:stretch>
        </p:blipFill>
        <p:spPr>
          <a:xfrm>
            <a:off x="2887579" y="4168340"/>
            <a:ext cx="425834" cy="434982"/>
          </a:xfrm>
          <a:prstGeom prst="rect">
            <a:avLst/>
          </a:prstGeom>
        </p:spPr>
      </p:pic>
      <p:pic>
        <p:nvPicPr>
          <p:cNvPr id="14" name="Picture 13">
            <a:hlinkClick r:id="rId6"/>
          </p:cNvPr>
          <p:cNvPicPr>
            <a:picLocks/>
          </p:cNvPicPr>
          <p:nvPr userDrawn="1"/>
        </p:nvPicPr>
        <p:blipFill>
          <a:blip r:embed="rId7"/>
          <a:stretch>
            <a:fillRect/>
          </a:stretch>
        </p:blipFill>
        <p:spPr>
          <a:xfrm>
            <a:off x="3769895" y="4175787"/>
            <a:ext cx="432000" cy="434982"/>
          </a:xfrm>
          <a:prstGeom prst="rect">
            <a:avLst/>
          </a:prstGeom>
        </p:spPr>
      </p:pic>
      <p:pic>
        <p:nvPicPr>
          <p:cNvPr id="15" name="Picture 14">
            <a:hlinkClick r:id="rId8"/>
          </p:cNvPr>
          <p:cNvPicPr>
            <a:picLocks/>
          </p:cNvPicPr>
          <p:nvPr userDrawn="1"/>
        </p:nvPicPr>
        <p:blipFill>
          <a:blip r:embed="rId9"/>
          <a:stretch>
            <a:fillRect/>
          </a:stretch>
        </p:blipFill>
        <p:spPr>
          <a:xfrm>
            <a:off x="4678945" y="4183993"/>
            <a:ext cx="432000" cy="434982"/>
          </a:xfrm>
          <a:prstGeom prst="rect">
            <a:avLst/>
          </a:prstGeom>
        </p:spPr>
      </p:pic>
      <p:pic>
        <p:nvPicPr>
          <p:cNvPr id="16" name="Picture 15">
            <a:hlinkClick r:id="rId10"/>
          </p:cNvPr>
          <p:cNvPicPr>
            <a:picLocks noChangeAspect="1"/>
          </p:cNvPicPr>
          <p:nvPr userDrawn="1"/>
        </p:nvPicPr>
        <p:blipFill>
          <a:blip r:embed="rId11"/>
          <a:stretch>
            <a:fillRect/>
          </a:stretch>
        </p:blipFill>
        <p:spPr>
          <a:xfrm>
            <a:off x="5556377" y="4168340"/>
            <a:ext cx="463424" cy="432000"/>
          </a:xfrm>
          <a:prstGeom prst="rect">
            <a:avLst/>
          </a:prstGeom>
        </p:spPr>
      </p:pic>
      <p:sp>
        <p:nvSpPr>
          <p:cNvPr id="10" name="Title 6"/>
          <p:cNvSpPr>
            <a:spLocks noGrp="1"/>
          </p:cNvSpPr>
          <p:nvPr>
            <p:ph type="title"/>
          </p:nvPr>
        </p:nvSpPr>
        <p:spPr>
          <a:xfrm>
            <a:off x="800571" y="1956405"/>
            <a:ext cx="6430567" cy="1282095"/>
          </a:xfrm>
        </p:spPr>
        <p:txBody>
          <a:bodyPr/>
          <a:lstStyle/>
          <a:p>
            <a:r>
              <a:rPr lang="en-US" dirty="0"/>
              <a:t>Click to edit Master title style</a:t>
            </a:r>
          </a:p>
        </p:txBody>
      </p:sp>
      <p:sp>
        <p:nvSpPr>
          <p:cNvPr id="17" name="Text Placeholder 3"/>
          <p:cNvSpPr>
            <a:spLocks noGrp="1"/>
          </p:cNvSpPr>
          <p:nvPr>
            <p:ph type="body" sz="half" idx="2"/>
          </p:nvPr>
        </p:nvSpPr>
        <p:spPr>
          <a:xfrm>
            <a:off x="800571" y="3399692"/>
            <a:ext cx="6430567" cy="615461"/>
          </a:xfrm>
          <a:prstGeom prst="rect">
            <a:avLst/>
          </a:prstGeom>
        </p:spPr>
        <p:txBody>
          <a:bodyPr/>
          <a:lstStyle>
            <a:lvl1pPr marL="0" indent="0">
              <a:buNone/>
              <a:defRPr sz="1200"/>
            </a:lvl1pPr>
            <a:lvl2pPr marL="405216" indent="0">
              <a:buNone/>
              <a:defRPr sz="1100"/>
            </a:lvl2pPr>
            <a:lvl3pPr marL="810433" indent="0">
              <a:buNone/>
              <a:defRPr sz="900"/>
            </a:lvl3pPr>
            <a:lvl4pPr marL="1215649" indent="0">
              <a:buNone/>
              <a:defRPr sz="800"/>
            </a:lvl4pPr>
            <a:lvl5pPr marL="1620865" indent="0">
              <a:buNone/>
              <a:defRPr sz="800"/>
            </a:lvl5pPr>
            <a:lvl6pPr marL="2026082" indent="0">
              <a:buNone/>
              <a:defRPr sz="800"/>
            </a:lvl6pPr>
            <a:lvl7pPr marL="2431298" indent="0">
              <a:buNone/>
              <a:defRPr sz="800"/>
            </a:lvl7pPr>
            <a:lvl8pPr marL="2836515" indent="0">
              <a:buNone/>
              <a:defRPr sz="800"/>
            </a:lvl8pPr>
            <a:lvl9pPr marL="3241731" indent="0">
              <a:buNone/>
              <a:defRPr sz="800"/>
            </a:lvl9pPr>
          </a:lstStyle>
          <a:p>
            <a:pPr lvl="0"/>
            <a:r>
              <a:rPr lang="x-none" dirty="0"/>
              <a:t>Click to edit Master text styles</a:t>
            </a:r>
          </a:p>
        </p:txBody>
      </p:sp>
    </p:spTree>
    <p:extLst>
      <p:ext uri="{BB962C8B-B14F-4D97-AF65-F5344CB8AC3E}">
        <p14:creationId xmlns:p14="http://schemas.microsoft.com/office/powerpoint/2010/main" val="190377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6"/>
          <p:cNvSpPr>
            <a:spLocks noGrp="1"/>
          </p:cNvSpPr>
          <p:nvPr>
            <p:ph type="title"/>
          </p:nvPr>
        </p:nvSpPr>
        <p:spPr>
          <a:xfrm>
            <a:off x="1748958" y="203539"/>
            <a:ext cx="7142185" cy="476512"/>
          </a:xfrm>
        </p:spPr>
        <p:txBody>
          <a:bodyPr>
            <a:noAutofit/>
          </a:bodyPr>
          <a:lstStyle>
            <a:lvl1pPr>
              <a:defRPr sz="2800" b="1" i="0">
                <a:solidFill>
                  <a:schemeClr val="tx1"/>
                </a:solidFill>
              </a:defRPr>
            </a:lvl1pPr>
          </a:lstStyle>
          <a:p>
            <a:r>
              <a:rPr lang="en-US" dirty="0"/>
              <a:t>Click to edit Master title style</a:t>
            </a:r>
          </a:p>
        </p:txBody>
      </p:sp>
      <p:sp>
        <p:nvSpPr>
          <p:cNvPr id="11" name="Content Placeholder 10"/>
          <p:cNvSpPr>
            <a:spLocks noGrp="1"/>
          </p:cNvSpPr>
          <p:nvPr>
            <p:ph sz="quarter" idx="10"/>
          </p:nvPr>
        </p:nvSpPr>
        <p:spPr>
          <a:xfrm>
            <a:off x="457200" y="1157654"/>
            <a:ext cx="8229600" cy="3267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a:stretch>
            <a:fillRect/>
          </a:stretch>
        </p:blipFill>
        <p:spPr>
          <a:xfrm>
            <a:off x="0" y="4563956"/>
            <a:ext cx="9144000" cy="254001"/>
          </a:xfrm>
          <a:prstGeom prst="rect">
            <a:avLst/>
          </a:prstGeom>
        </p:spPr>
      </p:pic>
      <p:sp>
        <p:nvSpPr>
          <p:cNvPr id="13" name="TextBox 12"/>
          <p:cNvSpPr txBox="1"/>
          <p:nvPr userDrawn="1"/>
        </p:nvSpPr>
        <p:spPr>
          <a:xfrm>
            <a:off x="3734646" y="4825532"/>
            <a:ext cx="2068778" cy="328057"/>
          </a:xfrm>
          <a:prstGeom prst="rect">
            <a:avLst/>
          </a:prstGeom>
          <a:noFill/>
        </p:spPr>
        <p:txBody>
          <a:bodyPr wrap="square" lIns="81043" tIns="40522" rIns="81043" bIns="40522" rtlCol="0">
            <a:spAutoFit/>
          </a:bodyPr>
          <a:lstStyle/>
          <a:p>
            <a:pPr algn="ctr"/>
            <a:r>
              <a:rPr lang="en-US" dirty="0">
                <a:solidFill>
                  <a:schemeClr val="accent6"/>
                </a:solidFill>
                <a:hlinkClick r:id="rId3"/>
              </a:rPr>
              <a:t>www.salga.org.za</a:t>
            </a:r>
            <a:endParaRPr lang="en-US" dirty="0">
              <a:solidFill>
                <a:schemeClr val="accent6"/>
              </a:solidFill>
            </a:endParaRPr>
          </a:p>
        </p:txBody>
      </p:sp>
      <p:sp>
        <p:nvSpPr>
          <p:cNvPr id="20" name="Slide Number Placeholder 19"/>
          <p:cNvSpPr>
            <a:spLocks noGrp="1"/>
          </p:cNvSpPr>
          <p:nvPr>
            <p:ph type="sldNum" sz="quarter" idx="13"/>
          </p:nvPr>
        </p:nvSpPr>
        <p:spPr/>
        <p:txBody>
          <a:bodyPr/>
          <a:lstStyle/>
          <a:p>
            <a:fld id="{4CC04D4C-DC45-834A-A759-F6658CE957E3}" type="slidenum">
              <a:rPr lang="en-US" smtClean="0"/>
              <a:t>‹#›</a:t>
            </a:fld>
            <a:endParaRPr lang="en-US" dirty="0"/>
          </a:p>
        </p:txBody>
      </p:sp>
      <p:pic>
        <p:nvPicPr>
          <p:cNvPr id="18" name="Picture 17"/>
          <p:cNvPicPr>
            <a:picLocks noChangeAspect="1"/>
          </p:cNvPicPr>
          <p:nvPr userDrawn="1"/>
        </p:nvPicPr>
        <p:blipFill rotWithShape="1">
          <a:blip r:embed="rId2"/>
          <a:srcRect l="550" t="-10940" r="7014" b="10940"/>
          <a:stretch/>
        </p:blipFill>
        <p:spPr>
          <a:xfrm>
            <a:off x="1" y="680050"/>
            <a:ext cx="9174869" cy="275713"/>
          </a:xfrm>
          <a:prstGeom prst="rect">
            <a:avLst/>
          </a:prstGeom>
        </p:spPr>
      </p:pic>
      <p:pic>
        <p:nvPicPr>
          <p:cNvPr id="19" name="Picture 18"/>
          <p:cNvPicPr>
            <a:picLocks noChangeAspect="1"/>
          </p:cNvPicPr>
          <p:nvPr userDrawn="1"/>
        </p:nvPicPr>
        <p:blipFill>
          <a:blip r:embed="rId4"/>
          <a:stretch>
            <a:fillRect/>
          </a:stretch>
        </p:blipFill>
        <p:spPr>
          <a:xfrm>
            <a:off x="195203" y="139248"/>
            <a:ext cx="1312855" cy="592903"/>
          </a:xfrm>
          <a:prstGeom prst="rect">
            <a:avLst/>
          </a:prstGeom>
        </p:spPr>
      </p:pic>
      <p:pic>
        <p:nvPicPr>
          <p:cNvPr id="22" name="Picture 21">
            <a:hlinkClick r:id="rId5"/>
          </p:cNvPr>
          <p:cNvPicPr>
            <a:picLocks/>
          </p:cNvPicPr>
          <p:nvPr userDrawn="1"/>
        </p:nvPicPr>
        <p:blipFill>
          <a:blip r:embed="rId6"/>
          <a:stretch>
            <a:fillRect/>
          </a:stretch>
        </p:blipFill>
        <p:spPr>
          <a:xfrm>
            <a:off x="94455" y="4786644"/>
            <a:ext cx="308441" cy="283117"/>
          </a:xfrm>
          <a:prstGeom prst="rect">
            <a:avLst/>
          </a:prstGeom>
        </p:spPr>
      </p:pic>
      <p:pic>
        <p:nvPicPr>
          <p:cNvPr id="23" name="Picture 22">
            <a:hlinkClick r:id="rId7"/>
          </p:cNvPr>
          <p:cNvPicPr>
            <a:picLocks/>
          </p:cNvPicPr>
          <p:nvPr userDrawn="1"/>
        </p:nvPicPr>
        <p:blipFill>
          <a:blip r:embed="rId8"/>
          <a:stretch>
            <a:fillRect/>
          </a:stretch>
        </p:blipFill>
        <p:spPr>
          <a:xfrm>
            <a:off x="641567" y="4794089"/>
            <a:ext cx="308441" cy="283117"/>
          </a:xfrm>
          <a:prstGeom prst="rect">
            <a:avLst/>
          </a:prstGeom>
        </p:spPr>
      </p:pic>
      <p:pic>
        <p:nvPicPr>
          <p:cNvPr id="24" name="Picture 23">
            <a:hlinkClick r:id="rId9"/>
          </p:cNvPr>
          <p:cNvPicPr>
            <a:picLocks/>
          </p:cNvPicPr>
          <p:nvPr userDrawn="1"/>
        </p:nvPicPr>
        <p:blipFill>
          <a:blip r:embed="rId10"/>
          <a:stretch>
            <a:fillRect/>
          </a:stretch>
        </p:blipFill>
        <p:spPr>
          <a:xfrm>
            <a:off x="1199618" y="4802296"/>
            <a:ext cx="308441" cy="283117"/>
          </a:xfrm>
          <a:prstGeom prst="rect">
            <a:avLst/>
          </a:prstGeom>
        </p:spPr>
      </p:pic>
      <p:pic>
        <p:nvPicPr>
          <p:cNvPr id="25" name="Picture 24">
            <a:hlinkClick r:id="rId11"/>
          </p:cNvPr>
          <p:cNvPicPr>
            <a:picLocks noChangeAspect="1"/>
          </p:cNvPicPr>
          <p:nvPr userDrawn="1"/>
        </p:nvPicPr>
        <p:blipFill>
          <a:blip r:embed="rId12"/>
          <a:stretch>
            <a:fillRect/>
          </a:stretch>
        </p:blipFill>
        <p:spPr>
          <a:xfrm>
            <a:off x="1748958" y="4794088"/>
            <a:ext cx="308441" cy="291324"/>
          </a:xfrm>
          <a:prstGeom prst="rect">
            <a:avLst/>
          </a:prstGeom>
        </p:spPr>
      </p:pic>
    </p:spTree>
    <p:extLst>
      <p:ext uri="{BB962C8B-B14F-4D97-AF65-F5344CB8AC3E}">
        <p14:creationId xmlns:p14="http://schemas.microsoft.com/office/powerpoint/2010/main" val="75536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48958" y="222986"/>
            <a:ext cx="7212750" cy="509165"/>
          </a:xfrm>
          <a:prstGeom prst="rect">
            <a:avLst/>
          </a:prstGeom>
        </p:spPr>
        <p:txBody>
          <a:bodyPr>
            <a:normAutofit/>
          </a:bodyPr>
          <a:lstStyle>
            <a:lvl1pPr>
              <a:defRPr sz="2800" b="1"/>
            </a:lvl1pPr>
          </a:lstStyle>
          <a:p>
            <a:r>
              <a:rPr lang="x-none" dirty="0"/>
              <a:t>Click to edit Master title style</a:t>
            </a:r>
            <a:endParaRPr lang="en-US" dirty="0"/>
          </a:p>
        </p:txBody>
      </p:sp>
      <p:sp>
        <p:nvSpPr>
          <p:cNvPr id="3" name="Content Placeholder 2"/>
          <p:cNvSpPr>
            <a:spLocks noGrp="1"/>
          </p:cNvSpPr>
          <p:nvPr>
            <p:ph sz="half" idx="1"/>
          </p:nvPr>
        </p:nvSpPr>
        <p:spPr>
          <a:xfrm>
            <a:off x="457200" y="1025770"/>
            <a:ext cx="4038600" cy="3446840"/>
          </a:xfrm>
          <a:prstGeom prst="rect">
            <a:avLst/>
          </a:prstGeo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4" name="Content Placeholder 3"/>
          <p:cNvSpPr>
            <a:spLocks noGrp="1"/>
          </p:cNvSpPr>
          <p:nvPr>
            <p:ph sz="half" idx="2"/>
          </p:nvPr>
        </p:nvSpPr>
        <p:spPr>
          <a:xfrm>
            <a:off x="4648200" y="1025771"/>
            <a:ext cx="4038600" cy="3446839"/>
          </a:xfrm>
          <a:prstGeom prst="rect">
            <a:avLst/>
          </a:prstGeo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7" name="Slide Number Placeholder 6"/>
          <p:cNvSpPr>
            <a:spLocks noGrp="1"/>
          </p:cNvSpPr>
          <p:nvPr>
            <p:ph type="sldNum" sz="quarter" idx="12"/>
          </p:nvPr>
        </p:nvSpPr>
        <p:spPr>
          <a:xfrm>
            <a:off x="6553200" y="4767265"/>
            <a:ext cx="2133600" cy="273844"/>
          </a:xfrm>
          <a:prstGeom prst="rect">
            <a:avLst/>
          </a:prstGeom>
        </p:spPr>
        <p:txBody>
          <a:bodyPr/>
          <a:lstStyle/>
          <a:p>
            <a:fld id="{EE2BC727-926F-1646-BD6E-3FDEEEEFCBE9}" type="slidenum">
              <a:rPr lang="en-US" smtClean="0"/>
              <a:t>‹#›</a:t>
            </a:fld>
            <a:endParaRPr lang="en-US"/>
          </a:p>
        </p:txBody>
      </p:sp>
      <p:pic>
        <p:nvPicPr>
          <p:cNvPr id="9" name="Picture 8"/>
          <p:cNvPicPr>
            <a:picLocks noChangeAspect="1"/>
          </p:cNvPicPr>
          <p:nvPr userDrawn="1"/>
        </p:nvPicPr>
        <p:blipFill>
          <a:blip r:embed="rId2"/>
          <a:stretch>
            <a:fillRect/>
          </a:stretch>
        </p:blipFill>
        <p:spPr>
          <a:xfrm>
            <a:off x="0" y="4563956"/>
            <a:ext cx="9144000" cy="254001"/>
          </a:xfrm>
          <a:prstGeom prst="rect">
            <a:avLst/>
          </a:prstGeom>
        </p:spPr>
      </p:pic>
      <p:sp>
        <p:nvSpPr>
          <p:cNvPr id="10" name="TextBox 9"/>
          <p:cNvSpPr txBox="1"/>
          <p:nvPr userDrawn="1"/>
        </p:nvSpPr>
        <p:spPr>
          <a:xfrm>
            <a:off x="3734646" y="4825532"/>
            <a:ext cx="2068778" cy="328057"/>
          </a:xfrm>
          <a:prstGeom prst="rect">
            <a:avLst/>
          </a:prstGeom>
          <a:noFill/>
        </p:spPr>
        <p:txBody>
          <a:bodyPr wrap="square" lIns="81043" tIns="40522" rIns="81043" bIns="40522" rtlCol="0">
            <a:spAutoFit/>
          </a:bodyPr>
          <a:lstStyle/>
          <a:p>
            <a:pPr algn="ctr"/>
            <a:r>
              <a:rPr lang="en-US" dirty="0">
                <a:solidFill>
                  <a:schemeClr val="accent6"/>
                </a:solidFill>
                <a:hlinkClick r:id="rId3"/>
              </a:rPr>
              <a:t>www.salga.org.za</a:t>
            </a:r>
            <a:endParaRPr lang="en-US" dirty="0">
              <a:solidFill>
                <a:schemeClr val="accent6"/>
              </a:solidFill>
            </a:endParaRPr>
          </a:p>
        </p:txBody>
      </p:sp>
      <p:pic>
        <p:nvPicPr>
          <p:cNvPr id="15" name="Picture 14"/>
          <p:cNvPicPr>
            <a:picLocks noChangeAspect="1"/>
          </p:cNvPicPr>
          <p:nvPr userDrawn="1"/>
        </p:nvPicPr>
        <p:blipFill rotWithShape="1">
          <a:blip r:embed="rId2"/>
          <a:srcRect l="550" t="-10940" r="7014" b="10940"/>
          <a:stretch/>
        </p:blipFill>
        <p:spPr>
          <a:xfrm>
            <a:off x="1" y="680050"/>
            <a:ext cx="9174869" cy="275713"/>
          </a:xfrm>
          <a:prstGeom prst="rect">
            <a:avLst/>
          </a:prstGeom>
        </p:spPr>
      </p:pic>
      <p:pic>
        <p:nvPicPr>
          <p:cNvPr id="18" name="Picture 17">
            <a:hlinkClick r:id="rId4"/>
          </p:cNvPr>
          <p:cNvPicPr>
            <a:picLocks/>
          </p:cNvPicPr>
          <p:nvPr userDrawn="1"/>
        </p:nvPicPr>
        <p:blipFill>
          <a:blip r:embed="rId5"/>
          <a:stretch>
            <a:fillRect/>
          </a:stretch>
        </p:blipFill>
        <p:spPr>
          <a:xfrm>
            <a:off x="94455" y="4786644"/>
            <a:ext cx="308441" cy="283117"/>
          </a:xfrm>
          <a:prstGeom prst="rect">
            <a:avLst/>
          </a:prstGeom>
        </p:spPr>
      </p:pic>
      <p:pic>
        <p:nvPicPr>
          <p:cNvPr id="19" name="Picture 18">
            <a:hlinkClick r:id="rId6"/>
          </p:cNvPr>
          <p:cNvPicPr>
            <a:picLocks/>
          </p:cNvPicPr>
          <p:nvPr userDrawn="1"/>
        </p:nvPicPr>
        <p:blipFill>
          <a:blip r:embed="rId7"/>
          <a:stretch>
            <a:fillRect/>
          </a:stretch>
        </p:blipFill>
        <p:spPr>
          <a:xfrm>
            <a:off x="641567" y="4794089"/>
            <a:ext cx="308441" cy="283117"/>
          </a:xfrm>
          <a:prstGeom prst="rect">
            <a:avLst/>
          </a:prstGeom>
        </p:spPr>
      </p:pic>
      <p:pic>
        <p:nvPicPr>
          <p:cNvPr id="20" name="Picture 19">
            <a:hlinkClick r:id="rId8"/>
          </p:cNvPr>
          <p:cNvPicPr>
            <a:picLocks/>
          </p:cNvPicPr>
          <p:nvPr userDrawn="1"/>
        </p:nvPicPr>
        <p:blipFill>
          <a:blip r:embed="rId9"/>
          <a:stretch>
            <a:fillRect/>
          </a:stretch>
        </p:blipFill>
        <p:spPr>
          <a:xfrm>
            <a:off x="1199618" y="4802296"/>
            <a:ext cx="308441" cy="283117"/>
          </a:xfrm>
          <a:prstGeom prst="rect">
            <a:avLst/>
          </a:prstGeom>
        </p:spPr>
      </p:pic>
      <p:pic>
        <p:nvPicPr>
          <p:cNvPr id="21" name="Picture 20">
            <a:hlinkClick r:id="rId10"/>
          </p:cNvPr>
          <p:cNvPicPr>
            <a:picLocks noChangeAspect="1"/>
          </p:cNvPicPr>
          <p:nvPr userDrawn="1"/>
        </p:nvPicPr>
        <p:blipFill>
          <a:blip r:embed="rId11"/>
          <a:stretch>
            <a:fillRect/>
          </a:stretch>
        </p:blipFill>
        <p:spPr>
          <a:xfrm>
            <a:off x="1748958" y="4794088"/>
            <a:ext cx="308441" cy="291324"/>
          </a:xfrm>
          <a:prstGeom prst="rect">
            <a:avLst/>
          </a:prstGeom>
        </p:spPr>
      </p:pic>
      <p:pic>
        <p:nvPicPr>
          <p:cNvPr id="22" name="Picture 21"/>
          <p:cNvPicPr>
            <a:picLocks noChangeAspect="1"/>
          </p:cNvPicPr>
          <p:nvPr userDrawn="1"/>
        </p:nvPicPr>
        <p:blipFill>
          <a:blip r:embed="rId12"/>
          <a:stretch>
            <a:fillRect/>
          </a:stretch>
        </p:blipFill>
        <p:spPr>
          <a:xfrm>
            <a:off x="195203" y="139248"/>
            <a:ext cx="1312855" cy="592903"/>
          </a:xfrm>
          <a:prstGeom prst="rect">
            <a:avLst/>
          </a:prstGeom>
        </p:spPr>
      </p:pic>
    </p:spTree>
    <p:extLst>
      <p:ext uri="{BB962C8B-B14F-4D97-AF65-F5344CB8AC3E}">
        <p14:creationId xmlns:p14="http://schemas.microsoft.com/office/powerpoint/2010/main" val="2505737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Divider">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4767265"/>
            <a:ext cx="2133600" cy="273844"/>
          </a:xfrm>
          <a:prstGeom prst="rect">
            <a:avLst/>
          </a:prstGeom>
        </p:spPr>
        <p:txBody>
          <a:bodyPr/>
          <a:lstStyle/>
          <a:p>
            <a:fld id="{EE2BC727-926F-1646-BD6E-3FDEEEEFCBE9}" type="slidenum">
              <a:rPr lang="en-US" smtClean="0"/>
              <a:t>‹#›</a:t>
            </a:fld>
            <a:endParaRPr lang="en-US"/>
          </a:p>
        </p:txBody>
      </p:sp>
      <p:sp>
        <p:nvSpPr>
          <p:cNvPr id="8" name="TextBox 7"/>
          <p:cNvSpPr txBox="1"/>
          <p:nvPr userDrawn="1"/>
        </p:nvSpPr>
        <p:spPr>
          <a:xfrm>
            <a:off x="3734646" y="4825532"/>
            <a:ext cx="2068778" cy="328057"/>
          </a:xfrm>
          <a:prstGeom prst="rect">
            <a:avLst/>
          </a:prstGeom>
          <a:noFill/>
        </p:spPr>
        <p:txBody>
          <a:bodyPr wrap="square" lIns="81043" tIns="40522" rIns="81043" bIns="40522" rtlCol="0">
            <a:spAutoFit/>
          </a:bodyPr>
          <a:lstStyle/>
          <a:p>
            <a:pPr algn="ctr"/>
            <a:r>
              <a:rPr lang="en-US" dirty="0">
                <a:solidFill>
                  <a:schemeClr val="accent6"/>
                </a:solidFill>
                <a:hlinkClick r:id="rId2"/>
              </a:rPr>
              <a:t>www.salga.org.za</a:t>
            </a:r>
            <a:endParaRPr lang="en-US" dirty="0">
              <a:solidFill>
                <a:schemeClr val="accent6"/>
              </a:solidFill>
            </a:endParaRPr>
          </a:p>
        </p:txBody>
      </p:sp>
      <p:pic>
        <p:nvPicPr>
          <p:cNvPr id="9" name="Picture 8">
            <a:hlinkClick r:id="rId3"/>
          </p:cNvPr>
          <p:cNvPicPr>
            <a:picLocks/>
          </p:cNvPicPr>
          <p:nvPr userDrawn="1"/>
        </p:nvPicPr>
        <p:blipFill>
          <a:blip r:embed="rId4"/>
          <a:stretch>
            <a:fillRect/>
          </a:stretch>
        </p:blipFill>
        <p:spPr>
          <a:xfrm>
            <a:off x="94455" y="4786644"/>
            <a:ext cx="308441" cy="283117"/>
          </a:xfrm>
          <a:prstGeom prst="rect">
            <a:avLst/>
          </a:prstGeom>
        </p:spPr>
      </p:pic>
      <p:pic>
        <p:nvPicPr>
          <p:cNvPr id="10" name="Picture 9">
            <a:hlinkClick r:id="rId5"/>
          </p:cNvPr>
          <p:cNvPicPr>
            <a:picLocks/>
          </p:cNvPicPr>
          <p:nvPr userDrawn="1"/>
        </p:nvPicPr>
        <p:blipFill>
          <a:blip r:embed="rId6"/>
          <a:stretch>
            <a:fillRect/>
          </a:stretch>
        </p:blipFill>
        <p:spPr>
          <a:xfrm>
            <a:off x="641567" y="4794089"/>
            <a:ext cx="308441" cy="283117"/>
          </a:xfrm>
          <a:prstGeom prst="rect">
            <a:avLst/>
          </a:prstGeom>
        </p:spPr>
      </p:pic>
      <p:pic>
        <p:nvPicPr>
          <p:cNvPr id="11" name="Picture 10">
            <a:hlinkClick r:id="rId7"/>
          </p:cNvPr>
          <p:cNvPicPr>
            <a:picLocks/>
          </p:cNvPicPr>
          <p:nvPr userDrawn="1"/>
        </p:nvPicPr>
        <p:blipFill>
          <a:blip r:embed="rId8"/>
          <a:stretch>
            <a:fillRect/>
          </a:stretch>
        </p:blipFill>
        <p:spPr>
          <a:xfrm>
            <a:off x="1199618" y="4802296"/>
            <a:ext cx="308441" cy="283117"/>
          </a:xfrm>
          <a:prstGeom prst="rect">
            <a:avLst/>
          </a:prstGeom>
        </p:spPr>
      </p:pic>
      <p:pic>
        <p:nvPicPr>
          <p:cNvPr id="12" name="Picture 11">
            <a:hlinkClick r:id="rId9"/>
          </p:cNvPr>
          <p:cNvPicPr>
            <a:picLocks noChangeAspect="1"/>
          </p:cNvPicPr>
          <p:nvPr userDrawn="1"/>
        </p:nvPicPr>
        <p:blipFill>
          <a:blip r:embed="rId10"/>
          <a:stretch>
            <a:fillRect/>
          </a:stretch>
        </p:blipFill>
        <p:spPr>
          <a:xfrm>
            <a:off x="1748958" y="4794088"/>
            <a:ext cx="308441" cy="291324"/>
          </a:xfrm>
          <a:prstGeom prst="rect">
            <a:avLst/>
          </a:prstGeom>
        </p:spPr>
      </p:pic>
      <p:sp>
        <p:nvSpPr>
          <p:cNvPr id="2" name="Title 1"/>
          <p:cNvSpPr>
            <a:spLocks noGrp="1"/>
          </p:cNvSpPr>
          <p:nvPr>
            <p:ph type="title"/>
          </p:nvPr>
        </p:nvSpPr>
        <p:spPr>
          <a:xfrm>
            <a:off x="491481" y="1842789"/>
            <a:ext cx="7033840" cy="857250"/>
          </a:xfrm>
          <a:prstGeom prst="rect">
            <a:avLst/>
          </a:prstGeom>
        </p:spPr>
        <p:txBody>
          <a:bodyPr/>
          <a:lstStyle/>
          <a:p>
            <a:r>
              <a:rPr lang="x-none" dirty="0"/>
              <a:t>Click to edit Master title style</a:t>
            </a:r>
            <a:endParaRPr lang="en-US" dirty="0"/>
          </a:p>
        </p:txBody>
      </p:sp>
      <p:pic>
        <p:nvPicPr>
          <p:cNvPr id="7" name="Picture 6"/>
          <p:cNvPicPr>
            <a:picLocks noChangeAspect="1"/>
          </p:cNvPicPr>
          <p:nvPr userDrawn="1"/>
        </p:nvPicPr>
        <p:blipFill>
          <a:blip r:embed="rId11"/>
          <a:stretch>
            <a:fillRect/>
          </a:stretch>
        </p:blipFill>
        <p:spPr>
          <a:xfrm>
            <a:off x="205548" y="0"/>
            <a:ext cx="8938452" cy="5143500"/>
          </a:xfrm>
          <a:prstGeom prst="rect">
            <a:avLst/>
          </a:prstGeom>
        </p:spPr>
      </p:pic>
      <p:pic>
        <p:nvPicPr>
          <p:cNvPr id="13" name="Picture 12"/>
          <p:cNvPicPr>
            <a:picLocks noChangeAspect="1"/>
          </p:cNvPicPr>
          <p:nvPr userDrawn="1"/>
        </p:nvPicPr>
        <p:blipFill>
          <a:blip r:embed="rId12"/>
          <a:stretch>
            <a:fillRect/>
          </a:stretch>
        </p:blipFill>
        <p:spPr>
          <a:xfrm>
            <a:off x="195203" y="139248"/>
            <a:ext cx="1312855" cy="592903"/>
          </a:xfrm>
          <a:prstGeom prst="rect">
            <a:avLst/>
          </a:prstGeom>
        </p:spPr>
      </p:pic>
    </p:spTree>
    <p:extLst>
      <p:ext uri="{BB962C8B-B14F-4D97-AF65-F5344CB8AC3E}">
        <p14:creationId xmlns:p14="http://schemas.microsoft.com/office/powerpoint/2010/main" val="3135972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2905" y="962396"/>
            <a:ext cx="3008313" cy="638166"/>
          </a:xfrm>
          <a:prstGeom prst="rect">
            <a:avLst/>
          </a:prstGeom>
        </p:spPr>
        <p:txBody>
          <a:bodyPr anchor="b"/>
          <a:lstStyle>
            <a:lvl1pPr algn="l">
              <a:defRPr sz="1800" b="1"/>
            </a:lvl1pPr>
          </a:lstStyle>
          <a:p>
            <a:r>
              <a:rPr lang="x-none" dirty="0"/>
              <a:t>Click to edit Master title style</a:t>
            </a:r>
            <a:endParaRPr lang="en-US" dirty="0"/>
          </a:p>
        </p:txBody>
      </p:sp>
      <p:sp>
        <p:nvSpPr>
          <p:cNvPr id="3" name="Content Placeholder 2"/>
          <p:cNvSpPr>
            <a:spLocks noGrp="1"/>
          </p:cNvSpPr>
          <p:nvPr>
            <p:ph idx="1"/>
          </p:nvPr>
        </p:nvSpPr>
        <p:spPr>
          <a:xfrm>
            <a:off x="3575051" y="962398"/>
            <a:ext cx="5111750" cy="3632228"/>
          </a:xfrm>
          <a:prstGeom prst="rect">
            <a:avLst/>
          </a:prstGeo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4" name="Text Placeholder 3"/>
          <p:cNvSpPr>
            <a:spLocks noGrp="1"/>
          </p:cNvSpPr>
          <p:nvPr>
            <p:ph type="body" sz="half" idx="2"/>
          </p:nvPr>
        </p:nvSpPr>
        <p:spPr>
          <a:xfrm>
            <a:off x="457201" y="1744128"/>
            <a:ext cx="3008313" cy="2850496"/>
          </a:xfrm>
          <a:prstGeom prst="rect">
            <a:avLst/>
          </a:prstGeom>
        </p:spPr>
        <p:txBody>
          <a:bodyPr/>
          <a:lstStyle>
            <a:lvl1pPr marL="0" indent="0">
              <a:buNone/>
              <a:defRPr sz="1200"/>
            </a:lvl1pPr>
            <a:lvl2pPr marL="405216" indent="0">
              <a:buNone/>
              <a:defRPr sz="1100"/>
            </a:lvl2pPr>
            <a:lvl3pPr marL="810433" indent="0">
              <a:buNone/>
              <a:defRPr sz="900"/>
            </a:lvl3pPr>
            <a:lvl4pPr marL="1215649" indent="0">
              <a:buNone/>
              <a:defRPr sz="800"/>
            </a:lvl4pPr>
            <a:lvl5pPr marL="1620865" indent="0">
              <a:buNone/>
              <a:defRPr sz="800"/>
            </a:lvl5pPr>
            <a:lvl6pPr marL="2026082" indent="0">
              <a:buNone/>
              <a:defRPr sz="800"/>
            </a:lvl6pPr>
            <a:lvl7pPr marL="2431298" indent="0">
              <a:buNone/>
              <a:defRPr sz="800"/>
            </a:lvl7pPr>
            <a:lvl8pPr marL="2836515" indent="0">
              <a:buNone/>
              <a:defRPr sz="800"/>
            </a:lvl8pPr>
            <a:lvl9pPr marL="3241731" indent="0">
              <a:buNone/>
              <a:defRPr sz="800"/>
            </a:lvl9pPr>
          </a:lstStyle>
          <a:p>
            <a:pPr lvl="0"/>
            <a:r>
              <a:rPr lang="x-none" dirty="0"/>
              <a:t>Click to edit Master text styles</a:t>
            </a:r>
          </a:p>
        </p:txBody>
      </p:sp>
      <p:sp>
        <p:nvSpPr>
          <p:cNvPr id="6" name="Footer Placeholder 5"/>
          <p:cNvSpPr>
            <a:spLocks noGrp="1"/>
          </p:cNvSpPr>
          <p:nvPr>
            <p:ph type="ftr" sz="quarter" idx="11"/>
          </p:nvPr>
        </p:nvSpPr>
        <p:spPr>
          <a:xfrm>
            <a:off x="3124200" y="4767265"/>
            <a:ext cx="2895600" cy="273844"/>
          </a:xfrm>
          <a:prstGeom prst="rect">
            <a:avLst/>
          </a:prstGeom>
        </p:spPr>
        <p:txBody>
          <a:bodyPr lIns="81043" tIns="40522" rIns="81043" bIns="40522"/>
          <a:lstStyle/>
          <a:p>
            <a:endParaRPr lang="en-US"/>
          </a:p>
        </p:txBody>
      </p:sp>
      <p:sp>
        <p:nvSpPr>
          <p:cNvPr id="7" name="Slide Number Placeholder 6"/>
          <p:cNvSpPr>
            <a:spLocks noGrp="1"/>
          </p:cNvSpPr>
          <p:nvPr>
            <p:ph type="sldNum" sz="quarter" idx="12"/>
          </p:nvPr>
        </p:nvSpPr>
        <p:spPr>
          <a:xfrm>
            <a:off x="6553200" y="4767265"/>
            <a:ext cx="2133600" cy="273844"/>
          </a:xfrm>
          <a:prstGeom prst="rect">
            <a:avLst/>
          </a:prstGeom>
        </p:spPr>
        <p:txBody>
          <a:bodyPr/>
          <a:lstStyle/>
          <a:p>
            <a:fld id="{EE2BC727-926F-1646-BD6E-3FDEEEEFCBE9}" type="slidenum">
              <a:rPr lang="en-US" smtClean="0"/>
              <a:t>‹#›</a:t>
            </a:fld>
            <a:endParaRPr lang="en-US"/>
          </a:p>
        </p:txBody>
      </p:sp>
      <p:pic>
        <p:nvPicPr>
          <p:cNvPr id="9" name="Picture 8"/>
          <p:cNvPicPr>
            <a:picLocks noChangeAspect="1"/>
          </p:cNvPicPr>
          <p:nvPr userDrawn="1"/>
        </p:nvPicPr>
        <p:blipFill>
          <a:blip r:embed="rId2"/>
          <a:stretch>
            <a:fillRect/>
          </a:stretch>
        </p:blipFill>
        <p:spPr>
          <a:xfrm>
            <a:off x="0" y="4563956"/>
            <a:ext cx="9144000" cy="254001"/>
          </a:xfrm>
          <a:prstGeom prst="rect">
            <a:avLst/>
          </a:prstGeom>
        </p:spPr>
      </p:pic>
      <p:sp>
        <p:nvSpPr>
          <p:cNvPr id="10" name="TextBox 9"/>
          <p:cNvSpPr txBox="1"/>
          <p:nvPr userDrawn="1"/>
        </p:nvSpPr>
        <p:spPr>
          <a:xfrm>
            <a:off x="3734646" y="4825532"/>
            <a:ext cx="2068778" cy="328057"/>
          </a:xfrm>
          <a:prstGeom prst="rect">
            <a:avLst/>
          </a:prstGeom>
          <a:noFill/>
        </p:spPr>
        <p:txBody>
          <a:bodyPr wrap="square" lIns="81043" tIns="40522" rIns="81043" bIns="40522" rtlCol="0">
            <a:spAutoFit/>
          </a:bodyPr>
          <a:lstStyle/>
          <a:p>
            <a:pPr algn="ctr"/>
            <a:r>
              <a:rPr lang="en-US" dirty="0">
                <a:solidFill>
                  <a:schemeClr val="accent6"/>
                </a:solidFill>
                <a:hlinkClick r:id="rId3"/>
              </a:rPr>
              <a:t>www.salga.org.za</a:t>
            </a:r>
            <a:endParaRPr lang="en-US" dirty="0">
              <a:solidFill>
                <a:schemeClr val="accent6"/>
              </a:solidFill>
            </a:endParaRPr>
          </a:p>
        </p:txBody>
      </p:sp>
      <p:pic>
        <p:nvPicPr>
          <p:cNvPr id="15" name="Picture 14"/>
          <p:cNvPicPr>
            <a:picLocks noChangeAspect="1"/>
          </p:cNvPicPr>
          <p:nvPr userDrawn="1"/>
        </p:nvPicPr>
        <p:blipFill rotWithShape="1">
          <a:blip r:embed="rId2"/>
          <a:srcRect l="550" t="-10940" r="7014" b="10940"/>
          <a:stretch/>
        </p:blipFill>
        <p:spPr>
          <a:xfrm>
            <a:off x="1" y="680050"/>
            <a:ext cx="9174869" cy="275713"/>
          </a:xfrm>
          <a:prstGeom prst="rect">
            <a:avLst/>
          </a:prstGeom>
        </p:spPr>
      </p:pic>
      <p:pic>
        <p:nvPicPr>
          <p:cNvPr id="18" name="Picture 17">
            <a:hlinkClick r:id="rId4"/>
          </p:cNvPr>
          <p:cNvPicPr>
            <a:picLocks/>
          </p:cNvPicPr>
          <p:nvPr userDrawn="1"/>
        </p:nvPicPr>
        <p:blipFill>
          <a:blip r:embed="rId5"/>
          <a:stretch>
            <a:fillRect/>
          </a:stretch>
        </p:blipFill>
        <p:spPr>
          <a:xfrm>
            <a:off x="94455" y="4786644"/>
            <a:ext cx="308441" cy="283117"/>
          </a:xfrm>
          <a:prstGeom prst="rect">
            <a:avLst/>
          </a:prstGeom>
        </p:spPr>
      </p:pic>
      <p:pic>
        <p:nvPicPr>
          <p:cNvPr id="19" name="Picture 18">
            <a:hlinkClick r:id="rId6"/>
          </p:cNvPr>
          <p:cNvPicPr>
            <a:picLocks/>
          </p:cNvPicPr>
          <p:nvPr userDrawn="1"/>
        </p:nvPicPr>
        <p:blipFill>
          <a:blip r:embed="rId7"/>
          <a:stretch>
            <a:fillRect/>
          </a:stretch>
        </p:blipFill>
        <p:spPr>
          <a:xfrm>
            <a:off x="641567" y="4794089"/>
            <a:ext cx="308441" cy="283117"/>
          </a:xfrm>
          <a:prstGeom prst="rect">
            <a:avLst/>
          </a:prstGeom>
        </p:spPr>
      </p:pic>
      <p:pic>
        <p:nvPicPr>
          <p:cNvPr id="20" name="Picture 19">
            <a:hlinkClick r:id="rId8"/>
          </p:cNvPr>
          <p:cNvPicPr>
            <a:picLocks/>
          </p:cNvPicPr>
          <p:nvPr userDrawn="1"/>
        </p:nvPicPr>
        <p:blipFill>
          <a:blip r:embed="rId9"/>
          <a:stretch>
            <a:fillRect/>
          </a:stretch>
        </p:blipFill>
        <p:spPr>
          <a:xfrm>
            <a:off x="1199618" y="4802296"/>
            <a:ext cx="308441" cy="283117"/>
          </a:xfrm>
          <a:prstGeom prst="rect">
            <a:avLst/>
          </a:prstGeom>
        </p:spPr>
      </p:pic>
      <p:pic>
        <p:nvPicPr>
          <p:cNvPr id="21" name="Picture 20">
            <a:hlinkClick r:id="rId10"/>
          </p:cNvPr>
          <p:cNvPicPr>
            <a:picLocks noChangeAspect="1"/>
          </p:cNvPicPr>
          <p:nvPr userDrawn="1"/>
        </p:nvPicPr>
        <p:blipFill>
          <a:blip r:embed="rId11"/>
          <a:stretch>
            <a:fillRect/>
          </a:stretch>
        </p:blipFill>
        <p:spPr>
          <a:xfrm>
            <a:off x="1748958" y="4794088"/>
            <a:ext cx="308441" cy="291324"/>
          </a:xfrm>
          <a:prstGeom prst="rect">
            <a:avLst/>
          </a:prstGeom>
        </p:spPr>
      </p:pic>
      <p:pic>
        <p:nvPicPr>
          <p:cNvPr id="22" name="Picture 21"/>
          <p:cNvPicPr>
            <a:picLocks noChangeAspect="1"/>
          </p:cNvPicPr>
          <p:nvPr userDrawn="1"/>
        </p:nvPicPr>
        <p:blipFill>
          <a:blip r:embed="rId12"/>
          <a:stretch>
            <a:fillRect/>
          </a:stretch>
        </p:blipFill>
        <p:spPr>
          <a:xfrm>
            <a:off x="195203" y="139248"/>
            <a:ext cx="1312855" cy="592903"/>
          </a:xfrm>
          <a:prstGeom prst="rect">
            <a:avLst/>
          </a:prstGeom>
        </p:spPr>
      </p:pic>
    </p:spTree>
    <p:extLst>
      <p:ext uri="{BB962C8B-B14F-4D97-AF65-F5344CB8AC3E}">
        <p14:creationId xmlns:p14="http://schemas.microsoft.com/office/powerpoint/2010/main" val="533277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896" y="3600450"/>
            <a:ext cx="8283904" cy="425054"/>
          </a:xfrm>
          <a:prstGeom prst="rect">
            <a:avLst/>
          </a:prstGeom>
        </p:spPr>
        <p:txBody>
          <a:bodyPr anchor="b"/>
          <a:lstStyle>
            <a:lvl1pPr algn="l">
              <a:defRPr sz="1800" b="1"/>
            </a:lvl1pPr>
          </a:lstStyle>
          <a:p>
            <a:r>
              <a:rPr lang="x-none" dirty="0"/>
              <a:t>Click to edit Master title style</a:t>
            </a:r>
            <a:endParaRPr lang="en-US" dirty="0"/>
          </a:p>
        </p:txBody>
      </p:sp>
      <p:sp>
        <p:nvSpPr>
          <p:cNvPr id="3" name="Picture Placeholder 2"/>
          <p:cNvSpPr>
            <a:spLocks noGrp="1"/>
          </p:cNvSpPr>
          <p:nvPr>
            <p:ph type="pic" idx="1"/>
          </p:nvPr>
        </p:nvSpPr>
        <p:spPr>
          <a:xfrm>
            <a:off x="402896" y="1073309"/>
            <a:ext cx="8283904" cy="2472372"/>
          </a:xfrm>
          <a:prstGeom prst="rect">
            <a:avLst/>
          </a:prstGeom>
        </p:spPr>
        <p:txBody>
          <a:bodyPr/>
          <a:lstStyle>
            <a:lvl1pPr marL="0" indent="0">
              <a:buNone/>
              <a:defRPr sz="2800"/>
            </a:lvl1pPr>
            <a:lvl2pPr marL="405216" indent="0">
              <a:buNone/>
              <a:defRPr sz="2500"/>
            </a:lvl2pPr>
            <a:lvl3pPr marL="810433" indent="0">
              <a:buNone/>
              <a:defRPr sz="2100"/>
            </a:lvl3pPr>
            <a:lvl4pPr marL="1215649" indent="0">
              <a:buNone/>
              <a:defRPr sz="1800"/>
            </a:lvl4pPr>
            <a:lvl5pPr marL="1620865" indent="0">
              <a:buNone/>
              <a:defRPr sz="1800"/>
            </a:lvl5pPr>
            <a:lvl6pPr marL="2026082" indent="0">
              <a:buNone/>
              <a:defRPr sz="1800"/>
            </a:lvl6pPr>
            <a:lvl7pPr marL="2431298" indent="0">
              <a:buNone/>
              <a:defRPr sz="1800"/>
            </a:lvl7pPr>
            <a:lvl8pPr marL="2836515" indent="0">
              <a:buNone/>
              <a:defRPr sz="1800"/>
            </a:lvl8pPr>
            <a:lvl9pPr marL="3241731" indent="0">
              <a:buNone/>
              <a:defRPr sz="1800"/>
            </a:lvl9pPr>
          </a:lstStyle>
          <a:p>
            <a:endParaRPr lang="en-US" dirty="0"/>
          </a:p>
        </p:txBody>
      </p:sp>
      <p:sp>
        <p:nvSpPr>
          <p:cNvPr id="4" name="Text Placeholder 3"/>
          <p:cNvSpPr>
            <a:spLocks noGrp="1"/>
          </p:cNvSpPr>
          <p:nvPr>
            <p:ph type="body" sz="half" idx="2"/>
          </p:nvPr>
        </p:nvSpPr>
        <p:spPr>
          <a:xfrm>
            <a:off x="402896" y="4025504"/>
            <a:ext cx="8283904" cy="603646"/>
          </a:xfrm>
          <a:prstGeom prst="rect">
            <a:avLst/>
          </a:prstGeom>
        </p:spPr>
        <p:txBody>
          <a:bodyPr/>
          <a:lstStyle>
            <a:lvl1pPr marL="0" indent="0">
              <a:buNone/>
              <a:defRPr sz="1200"/>
            </a:lvl1pPr>
            <a:lvl2pPr marL="405216" indent="0">
              <a:buNone/>
              <a:defRPr sz="1100"/>
            </a:lvl2pPr>
            <a:lvl3pPr marL="810433" indent="0">
              <a:buNone/>
              <a:defRPr sz="900"/>
            </a:lvl3pPr>
            <a:lvl4pPr marL="1215649" indent="0">
              <a:buNone/>
              <a:defRPr sz="800"/>
            </a:lvl4pPr>
            <a:lvl5pPr marL="1620865" indent="0">
              <a:buNone/>
              <a:defRPr sz="800"/>
            </a:lvl5pPr>
            <a:lvl6pPr marL="2026082" indent="0">
              <a:buNone/>
              <a:defRPr sz="800"/>
            </a:lvl6pPr>
            <a:lvl7pPr marL="2431298" indent="0">
              <a:buNone/>
              <a:defRPr sz="800"/>
            </a:lvl7pPr>
            <a:lvl8pPr marL="2836515" indent="0">
              <a:buNone/>
              <a:defRPr sz="800"/>
            </a:lvl8pPr>
            <a:lvl9pPr marL="3241731" indent="0">
              <a:buNone/>
              <a:defRPr sz="800"/>
            </a:lvl9pPr>
          </a:lstStyle>
          <a:p>
            <a:pPr lvl="0"/>
            <a:r>
              <a:rPr lang="x-none" dirty="0"/>
              <a:t>Click to edit Master text styles</a:t>
            </a:r>
          </a:p>
        </p:txBody>
      </p:sp>
      <p:sp>
        <p:nvSpPr>
          <p:cNvPr id="6" name="Footer Placeholder 5"/>
          <p:cNvSpPr>
            <a:spLocks noGrp="1"/>
          </p:cNvSpPr>
          <p:nvPr>
            <p:ph type="ftr" sz="quarter" idx="11"/>
          </p:nvPr>
        </p:nvSpPr>
        <p:spPr>
          <a:xfrm>
            <a:off x="3124200" y="4767265"/>
            <a:ext cx="2895600" cy="273844"/>
          </a:xfrm>
          <a:prstGeom prst="rect">
            <a:avLst/>
          </a:prstGeom>
        </p:spPr>
        <p:txBody>
          <a:bodyPr lIns="81043" tIns="40522" rIns="81043" bIns="40522"/>
          <a:lstStyle/>
          <a:p>
            <a:endParaRPr lang="en-US"/>
          </a:p>
        </p:txBody>
      </p:sp>
      <p:sp>
        <p:nvSpPr>
          <p:cNvPr id="7" name="Slide Number Placeholder 6"/>
          <p:cNvSpPr>
            <a:spLocks noGrp="1"/>
          </p:cNvSpPr>
          <p:nvPr>
            <p:ph type="sldNum" sz="quarter" idx="12"/>
          </p:nvPr>
        </p:nvSpPr>
        <p:spPr>
          <a:xfrm>
            <a:off x="6553200" y="4767265"/>
            <a:ext cx="2133600" cy="273844"/>
          </a:xfrm>
          <a:prstGeom prst="rect">
            <a:avLst/>
          </a:prstGeom>
        </p:spPr>
        <p:txBody>
          <a:bodyPr/>
          <a:lstStyle/>
          <a:p>
            <a:fld id="{EE2BC727-926F-1646-BD6E-3FDEEEEFCBE9}" type="slidenum">
              <a:rPr lang="en-US" smtClean="0"/>
              <a:t>‹#›</a:t>
            </a:fld>
            <a:endParaRPr lang="en-US"/>
          </a:p>
        </p:txBody>
      </p:sp>
      <p:pic>
        <p:nvPicPr>
          <p:cNvPr id="9" name="Picture 8"/>
          <p:cNvPicPr>
            <a:picLocks noChangeAspect="1"/>
          </p:cNvPicPr>
          <p:nvPr userDrawn="1"/>
        </p:nvPicPr>
        <p:blipFill>
          <a:blip r:embed="rId2"/>
          <a:stretch>
            <a:fillRect/>
          </a:stretch>
        </p:blipFill>
        <p:spPr>
          <a:xfrm>
            <a:off x="0" y="4563956"/>
            <a:ext cx="9144000" cy="254001"/>
          </a:xfrm>
          <a:prstGeom prst="rect">
            <a:avLst/>
          </a:prstGeom>
        </p:spPr>
      </p:pic>
      <p:sp>
        <p:nvSpPr>
          <p:cNvPr id="10" name="TextBox 9"/>
          <p:cNvSpPr txBox="1"/>
          <p:nvPr userDrawn="1"/>
        </p:nvSpPr>
        <p:spPr>
          <a:xfrm>
            <a:off x="3734646" y="4825532"/>
            <a:ext cx="2068778" cy="328057"/>
          </a:xfrm>
          <a:prstGeom prst="rect">
            <a:avLst/>
          </a:prstGeom>
          <a:noFill/>
        </p:spPr>
        <p:txBody>
          <a:bodyPr wrap="square" lIns="81043" tIns="40522" rIns="81043" bIns="40522" rtlCol="0">
            <a:spAutoFit/>
          </a:bodyPr>
          <a:lstStyle/>
          <a:p>
            <a:pPr algn="ctr"/>
            <a:r>
              <a:rPr lang="en-US" dirty="0">
                <a:solidFill>
                  <a:schemeClr val="accent6"/>
                </a:solidFill>
                <a:hlinkClick r:id="rId3"/>
              </a:rPr>
              <a:t>www.salga.org.za</a:t>
            </a:r>
            <a:endParaRPr lang="en-US" dirty="0">
              <a:solidFill>
                <a:schemeClr val="accent6"/>
              </a:solidFill>
            </a:endParaRPr>
          </a:p>
        </p:txBody>
      </p:sp>
      <p:pic>
        <p:nvPicPr>
          <p:cNvPr id="15" name="Picture 14"/>
          <p:cNvPicPr>
            <a:picLocks noChangeAspect="1"/>
          </p:cNvPicPr>
          <p:nvPr userDrawn="1"/>
        </p:nvPicPr>
        <p:blipFill rotWithShape="1">
          <a:blip r:embed="rId2"/>
          <a:srcRect l="550" t="-10940" r="7014" b="10940"/>
          <a:stretch/>
        </p:blipFill>
        <p:spPr>
          <a:xfrm>
            <a:off x="1" y="680050"/>
            <a:ext cx="9174869" cy="275713"/>
          </a:xfrm>
          <a:prstGeom prst="rect">
            <a:avLst/>
          </a:prstGeom>
        </p:spPr>
      </p:pic>
      <p:pic>
        <p:nvPicPr>
          <p:cNvPr id="8" name="Picture 7"/>
          <p:cNvPicPr>
            <a:picLocks noChangeAspect="1"/>
          </p:cNvPicPr>
          <p:nvPr userDrawn="1"/>
        </p:nvPicPr>
        <p:blipFill>
          <a:blip r:embed="rId4"/>
          <a:stretch>
            <a:fillRect/>
          </a:stretch>
        </p:blipFill>
        <p:spPr>
          <a:xfrm>
            <a:off x="195203" y="139248"/>
            <a:ext cx="1312855" cy="592903"/>
          </a:xfrm>
          <a:prstGeom prst="rect">
            <a:avLst/>
          </a:prstGeom>
        </p:spPr>
      </p:pic>
      <p:pic>
        <p:nvPicPr>
          <p:cNvPr id="23" name="Picture 22">
            <a:hlinkClick r:id="rId5"/>
          </p:cNvPr>
          <p:cNvPicPr>
            <a:picLocks/>
          </p:cNvPicPr>
          <p:nvPr userDrawn="1"/>
        </p:nvPicPr>
        <p:blipFill>
          <a:blip r:embed="rId6"/>
          <a:stretch>
            <a:fillRect/>
          </a:stretch>
        </p:blipFill>
        <p:spPr>
          <a:xfrm>
            <a:off x="94455" y="4786644"/>
            <a:ext cx="308441" cy="283117"/>
          </a:xfrm>
          <a:prstGeom prst="rect">
            <a:avLst/>
          </a:prstGeom>
        </p:spPr>
      </p:pic>
      <p:pic>
        <p:nvPicPr>
          <p:cNvPr id="24" name="Picture 23">
            <a:hlinkClick r:id="rId7"/>
          </p:cNvPr>
          <p:cNvPicPr>
            <a:picLocks/>
          </p:cNvPicPr>
          <p:nvPr userDrawn="1"/>
        </p:nvPicPr>
        <p:blipFill>
          <a:blip r:embed="rId8"/>
          <a:stretch>
            <a:fillRect/>
          </a:stretch>
        </p:blipFill>
        <p:spPr>
          <a:xfrm>
            <a:off x="641567" y="4794089"/>
            <a:ext cx="308441" cy="283117"/>
          </a:xfrm>
          <a:prstGeom prst="rect">
            <a:avLst/>
          </a:prstGeom>
        </p:spPr>
      </p:pic>
      <p:pic>
        <p:nvPicPr>
          <p:cNvPr id="25" name="Picture 24">
            <a:hlinkClick r:id="rId9"/>
          </p:cNvPr>
          <p:cNvPicPr>
            <a:picLocks/>
          </p:cNvPicPr>
          <p:nvPr userDrawn="1"/>
        </p:nvPicPr>
        <p:blipFill>
          <a:blip r:embed="rId10"/>
          <a:stretch>
            <a:fillRect/>
          </a:stretch>
        </p:blipFill>
        <p:spPr>
          <a:xfrm>
            <a:off x="1199618" y="4802296"/>
            <a:ext cx="308441" cy="283117"/>
          </a:xfrm>
          <a:prstGeom prst="rect">
            <a:avLst/>
          </a:prstGeom>
        </p:spPr>
      </p:pic>
      <p:pic>
        <p:nvPicPr>
          <p:cNvPr id="26" name="Picture 25">
            <a:hlinkClick r:id="rId11"/>
          </p:cNvPr>
          <p:cNvPicPr>
            <a:picLocks noChangeAspect="1"/>
          </p:cNvPicPr>
          <p:nvPr userDrawn="1"/>
        </p:nvPicPr>
        <p:blipFill>
          <a:blip r:embed="rId12"/>
          <a:stretch>
            <a:fillRect/>
          </a:stretch>
        </p:blipFill>
        <p:spPr>
          <a:xfrm>
            <a:off x="1748958" y="4794088"/>
            <a:ext cx="308441" cy="291324"/>
          </a:xfrm>
          <a:prstGeom prst="rect">
            <a:avLst/>
          </a:prstGeom>
        </p:spPr>
      </p:pic>
    </p:spTree>
    <p:extLst>
      <p:ext uri="{BB962C8B-B14F-4D97-AF65-F5344CB8AC3E}">
        <p14:creationId xmlns:p14="http://schemas.microsoft.com/office/powerpoint/2010/main" val="2220615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Page">
    <p:bg>
      <p:bgPr>
        <a:gradFill flip="none" rotWithShape="1">
          <a:gsLst>
            <a:gs pos="90000">
              <a:srgbClr val="EADDBF"/>
            </a:gs>
            <a:gs pos="0">
              <a:srgbClr val="FFFFFF"/>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Picture 1" descr="Untitled-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4591"/>
            <a:ext cx="9144000" cy="5007092"/>
          </a:xfrm>
          <a:prstGeom prst="rect">
            <a:avLst/>
          </a:prstGeom>
        </p:spPr>
      </p:pic>
      <p:sp>
        <p:nvSpPr>
          <p:cNvPr id="12" name="Title 1"/>
          <p:cNvSpPr>
            <a:spLocks noGrp="1"/>
          </p:cNvSpPr>
          <p:nvPr>
            <p:ph type="title"/>
          </p:nvPr>
        </p:nvSpPr>
        <p:spPr>
          <a:xfrm>
            <a:off x="686204" y="2391570"/>
            <a:ext cx="6533215" cy="1048675"/>
          </a:xfrm>
        </p:spPr>
        <p:txBody>
          <a:bodyPr/>
          <a:lstStyle/>
          <a:p>
            <a:r>
              <a:rPr lang="en-US" dirty="0"/>
              <a:t>Click to edit Master title style</a:t>
            </a:r>
          </a:p>
        </p:txBody>
      </p:sp>
      <p:sp>
        <p:nvSpPr>
          <p:cNvPr id="14" name="TextBox 13"/>
          <p:cNvSpPr txBox="1"/>
          <p:nvPr userDrawn="1"/>
        </p:nvSpPr>
        <p:spPr>
          <a:xfrm>
            <a:off x="2579381" y="4708298"/>
            <a:ext cx="3178478" cy="328057"/>
          </a:xfrm>
          <a:prstGeom prst="rect">
            <a:avLst/>
          </a:prstGeom>
          <a:noFill/>
        </p:spPr>
        <p:txBody>
          <a:bodyPr wrap="square" lIns="81043" tIns="40522" rIns="81043" bIns="40522" rtlCol="0">
            <a:spAutoFit/>
          </a:bodyPr>
          <a:lstStyle/>
          <a:p>
            <a:pPr algn="ctr"/>
            <a:r>
              <a:rPr lang="en-US" dirty="0">
                <a:solidFill>
                  <a:schemeClr val="accent6"/>
                </a:solidFill>
                <a:hlinkClick r:id="rId3"/>
              </a:rPr>
              <a:t>www.salga.org.za</a:t>
            </a:r>
            <a:endParaRPr lang="en-US" dirty="0">
              <a:solidFill>
                <a:schemeClr val="accent6"/>
              </a:solidFill>
            </a:endParaRPr>
          </a:p>
        </p:txBody>
      </p:sp>
      <p:pic>
        <p:nvPicPr>
          <p:cNvPr id="10" name="Picture 9">
            <a:hlinkClick r:id="rId4"/>
          </p:cNvPr>
          <p:cNvPicPr>
            <a:picLocks/>
          </p:cNvPicPr>
          <p:nvPr userDrawn="1"/>
        </p:nvPicPr>
        <p:blipFill>
          <a:blip r:embed="rId5"/>
          <a:stretch>
            <a:fillRect/>
          </a:stretch>
        </p:blipFill>
        <p:spPr>
          <a:xfrm>
            <a:off x="2887579" y="4168340"/>
            <a:ext cx="425834" cy="434982"/>
          </a:xfrm>
          <a:prstGeom prst="rect">
            <a:avLst/>
          </a:prstGeom>
        </p:spPr>
      </p:pic>
      <p:pic>
        <p:nvPicPr>
          <p:cNvPr id="11" name="Picture 10">
            <a:hlinkClick r:id="rId6"/>
          </p:cNvPr>
          <p:cNvPicPr>
            <a:picLocks/>
          </p:cNvPicPr>
          <p:nvPr userDrawn="1"/>
        </p:nvPicPr>
        <p:blipFill>
          <a:blip r:embed="rId7"/>
          <a:stretch>
            <a:fillRect/>
          </a:stretch>
        </p:blipFill>
        <p:spPr>
          <a:xfrm>
            <a:off x="3769895" y="4175787"/>
            <a:ext cx="432000" cy="434982"/>
          </a:xfrm>
          <a:prstGeom prst="rect">
            <a:avLst/>
          </a:prstGeom>
        </p:spPr>
      </p:pic>
      <p:pic>
        <p:nvPicPr>
          <p:cNvPr id="13" name="Picture 12">
            <a:hlinkClick r:id="rId8"/>
          </p:cNvPr>
          <p:cNvPicPr>
            <a:picLocks/>
          </p:cNvPicPr>
          <p:nvPr userDrawn="1"/>
        </p:nvPicPr>
        <p:blipFill>
          <a:blip r:embed="rId9"/>
          <a:stretch>
            <a:fillRect/>
          </a:stretch>
        </p:blipFill>
        <p:spPr>
          <a:xfrm>
            <a:off x="4678945" y="4183993"/>
            <a:ext cx="432000" cy="434982"/>
          </a:xfrm>
          <a:prstGeom prst="rect">
            <a:avLst/>
          </a:prstGeom>
        </p:spPr>
      </p:pic>
      <p:pic>
        <p:nvPicPr>
          <p:cNvPr id="19" name="Picture 18">
            <a:hlinkClick r:id="rId10"/>
          </p:cNvPr>
          <p:cNvPicPr>
            <a:picLocks noChangeAspect="1"/>
          </p:cNvPicPr>
          <p:nvPr userDrawn="1"/>
        </p:nvPicPr>
        <p:blipFill>
          <a:blip r:embed="rId11"/>
          <a:stretch>
            <a:fillRect/>
          </a:stretch>
        </p:blipFill>
        <p:spPr>
          <a:xfrm>
            <a:off x="5556377" y="4168340"/>
            <a:ext cx="463424" cy="432000"/>
          </a:xfrm>
          <a:prstGeom prst="rect">
            <a:avLst/>
          </a:prstGeom>
        </p:spPr>
      </p:pic>
    </p:spTree>
    <p:extLst>
      <p:ext uri="{BB962C8B-B14F-4D97-AF65-F5344CB8AC3E}">
        <p14:creationId xmlns:p14="http://schemas.microsoft.com/office/powerpoint/2010/main" val="23628154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81043" tIns="40522" rIns="81043" bIns="40522" rtlCol="0" anchor="ctr">
            <a:normAutofit/>
          </a:bodyPr>
          <a:lstStyle/>
          <a:p>
            <a:r>
              <a:rPr lang="en-US"/>
              <a:t>Click to edit Master title style</a:t>
            </a:r>
          </a:p>
        </p:txBody>
      </p:sp>
      <p:sp>
        <p:nvSpPr>
          <p:cNvPr id="4" name="Slide Number Placeholder 3"/>
          <p:cNvSpPr>
            <a:spLocks noGrp="1"/>
          </p:cNvSpPr>
          <p:nvPr>
            <p:ph type="sldNum" sz="quarter" idx="4"/>
          </p:nvPr>
        </p:nvSpPr>
        <p:spPr>
          <a:xfrm>
            <a:off x="6553200" y="4767264"/>
            <a:ext cx="2133600" cy="273844"/>
          </a:xfrm>
          <a:prstGeom prst="rect">
            <a:avLst/>
          </a:prstGeom>
        </p:spPr>
        <p:txBody>
          <a:bodyPr vert="horz" lIns="81043" tIns="40522" rIns="81043" bIns="40522" rtlCol="0" anchor="ctr"/>
          <a:lstStyle>
            <a:lvl1pPr algn="r">
              <a:defRPr sz="1100">
                <a:solidFill>
                  <a:schemeClr val="tx1">
                    <a:tint val="75000"/>
                  </a:schemeClr>
                </a:solidFill>
              </a:defRPr>
            </a:lvl1pPr>
          </a:lstStyle>
          <a:p>
            <a:fld id="{4CC04D4C-DC45-834A-A759-F6658CE957E3}" type="slidenum">
              <a:rPr lang="en-US" smtClean="0"/>
              <a:t>‹#›</a:t>
            </a:fld>
            <a:endParaRPr lang="en-US"/>
          </a:p>
        </p:txBody>
      </p:sp>
      <p:sp>
        <p:nvSpPr>
          <p:cNvPr id="5" name="Text Placeholder 4"/>
          <p:cNvSpPr>
            <a:spLocks noGrp="1"/>
          </p:cNvSpPr>
          <p:nvPr>
            <p:ph type="body" idx="1"/>
          </p:nvPr>
        </p:nvSpPr>
        <p:spPr>
          <a:xfrm>
            <a:off x="457200" y="1200150"/>
            <a:ext cx="8229600" cy="3394472"/>
          </a:xfrm>
          <a:prstGeom prst="rect">
            <a:avLst/>
          </a:prstGeom>
        </p:spPr>
        <p:txBody>
          <a:bodyPr vert="horz" lIns="81043" tIns="40522" rIns="81043" bIns="4052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1282399"/>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9" r:id="rId3"/>
    <p:sldLayoutId id="2147483771" r:id="rId4"/>
    <p:sldLayoutId id="2147483773" r:id="rId5"/>
    <p:sldLayoutId id="2147483774" r:id="rId6"/>
    <p:sldLayoutId id="2147483776" r:id="rId7"/>
  </p:sldLayoutIdLst>
  <p:hf hdr="0" ftr="0" dt="0"/>
  <p:txStyles>
    <p:titleStyle>
      <a:lvl1pPr algn="ctr" defTabSz="405216" rtl="0" eaLnBrk="1" latinLnBrk="0" hangingPunct="1">
        <a:spcBef>
          <a:spcPct val="0"/>
        </a:spcBef>
        <a:buNone/>
        <a:defRPr sz="3900" kern="1200">
          <a:solidFill>
            <a:schemeClr val="tx1"/>
          </a:solidFill>
          <a:latin typeface="+mj-lt"/>
          <a:ea typeface="+mj-ea"/>
          <a:cs typeface="+mj-cs"/>
        </a:defRPr>
      </a:lvl1pPr>
    </p:titleStyle>
    <p:bodyStyle>
      <a:lvl1pPr marL="303912" indent="-303912" algn="l" defTabSz="405216" rtl="0" eaLnBrk="1" latinLnBrk="0" hangingPunct="1">
        <a:spcBef>
          <a:spcPct val="20000"/>
        </a:spcBef>
        <a:buFont typeface="Arial"/>
        <a:buChar char="•"/>
        <a:defRPr sz="2800" kern="1200">
          <a:solidFill>
            <a:schemeClr val="tx1"/>
          </a:solidFill>
          <a:latin typeface="+mn-lt"/>
          <a:ea typeface="+mn-ea"/>
          <a:cs typeface="+mn-cs"/>
        </a:defRPr>
      </a:lvl1pPr>
      <a:lvl2pPr marL="658477" indent="-253260" algn="l" defTabSz="405216" rtl="0" eaLnBrk="1" latinLnBrk="0" hangingPunct="1">
        <a:spcBef>
          <a:spcPct val="20000"/>
        </a:spcBef>
        <a:buFont typeface="Arial"/>
        <a:buChar char="–"/>
        <a:defRPr sz="2500" kern="1200">
          <a:solidFill>
            <a:schemeClr val="tx1"/>
          </a:solidFill>
          <a:latin typeface="+mn-lt"/>
          <a:ea typeface="+mn-ea"/>
          <a:cs typeface="+mn-cs"/>
        </a:defRPr>
      </a:lvl2pPr>
      <a:lvl3pPr marL="1013041" indent="-202608" algn="l" defTabSz="405216" rtl="0" eaLnBrk="1" latinLnBrk="0" hangingPunct="1">
        <a:spcBef>
          <a:spcPct val="20000"/>
        </a:spcBef>
        <a:buFont typeface="Arial"/>
        <a:buChar char="•"/>
        <a:defRPr sz="2100" kern="1200">
          <a:solidFill>
            <a:schemeClr val="tx1"/>
          </a:solidFill>
          <a:latin typeface="+mn-lt"/>
          <a:ea typeface="+mn-ea"/>
          <a:cs typeface="+mn-cs"/>
        </a:defRPr>
      </a:lvl3pPr>
      <a:lvl4pPr marL="1418257" indent="-202608" algn="l" defTabSz="405216" rtl="0" eaLnBrk="1" latinLnBrk="0" hangingPunct="1">
        <a:spcBef>
          <a:spcPct val="20000"/>
        </a:spcBef>
        <a:buFont typeface="Arial"/>
        <a:buChar char="–"/>
        <a:defRPr sz="1800" kern="1200">
          <a:solidFill>
            <a:schemeClr val="tx1"/>
          </a:solidFill>
          <a:latin typeface="+mn-lt"/>
          <a:ea typeface="+mn-ea"/>
          <a:cs typeface="+mn-cs"/>
        </a:defRPr>
      </a:lvl4pPr>
      <a:lvl5pPr marL="1823474" indent="-202608" algn="l" defTabSz="405216" rtl="0" eaLnBrk="1" latinLnBrk="0" hangingPunct="1">
        <a:spcBef>
          <a:spcPct val="20000"/>
        </a:spcBef>
        <a:buFont typeface="Arial"/>
        <a:buChar char="»"/>
        <a:defRPr sz="1800" kern="1200">
          <a:solidFill>
            <a:schemeClr val="tx1"/>
          </a:solidFill>
          <a:latin typeface="+mn-lt"/>
          <a:ea typeface="+mn-ea"/>
          <a:cs typeface="+mn-cs"/>
        </a:defRPr>
      </a:lvl5pPr>
      <a:lvl6pPr marL="2228690" indent="-202608" algn="l" defTabSz="405216" rtl="0" eaLnBrk="1" latinLnBrk="0" hangingPunct="1">
        <a:spcBef>
          <a:spcPct val="20000"/>
        </a:spcBef>
        <a:buFont typeface="Arial"/>
        <a:buChar char="•"/>
        <a:defRPr sz="1800" kern="1200">
          <a:solidFill>
            <a:schemeClr val="tx1"/>
          </a:solidFill>
          <a:latin typeface="+mn-lt"/>
          <a:ea typeface="+mn-ea"/>
          <a:cs typeface="+mn-cs"/>
        </a:defRPr>
      </a:lvl6pPr>
      <a:lvl7pPr marL="2633906" indent="-202608" algn="l" defTabSz="405216" rtl="0" eaLnBrk="1" latinLnBrk="0" hangingPunct="1">
        <a:spcBef>
          <a:spcPct val="20000"/>
        </a:spcBef>
        <a:buFont typeface="Arial"/>
        <a:buChar char="•"/>
        <a:defRPr sz="1800" kern="1200">
          <a:solidFill>
            <a:schemeClr val="tx1"/>
          </a:solidFill>
          <a:latin typeface="+mn-lt"/>
          <a:ea typeface="+mn-ea"/>
          <a:cs typeface="+mn-cs"/>
        </a:defRPr>
      </a:lvl7pPr>
      <a:lvl8pPr marL="3039123" indent="-202608" algn="l" defTabSz="405216" rtl="0" eaLnBrk="1" latinLnBrk="0" hangingPunct="1">
        <a:spcBef>
          <a:spcPct val="20000"/>
        </a:spcBef>
        <a:buFont typeface="Arial"/>
        <a:buChar char="•"/>
        <a:defRPr sz="1800" kern="1200">
          <a:solidFill>
            <a:schemeClr val="tx1"/>
          </a:solidFill>
          <a:latin typeface="+mn-lt"/>
          <a:ea typeface="+mn-ea"/>
          <a:cs typeface="+mn-cs"/>
        </a:defRPr>
      </a:lvl8pPr>
      <a:lvl9pPr marL="3444339" indent="-202608" algn="l" defTabSz="405216"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05216" rtl="0" eaLnBrk="1" latinLnBrk="0" hangingPunct="1">
        <a:defRPr sz="1600" kern="1200">
          <a:solidFill>
            <a:schemeClr val="tx1"/>
          </a:solidFill>
          <a:latin typeface="+mn-lt"/>
          <a:ea typeface="+mn-ea"/>
          <a:cs typeface="+mn-cs"/>
        </a:defRPr>
      </a:lvl1pPr>
      <a:lvl2pPr marL="405216" algn="l" defTabSz="405216" rtl="0" eaLnBrk="1" latinLnBrk="0" hangingPunct="1">
        <a:defRPr sz="1600" kern="1200">
          <a:solidFill>
            <a:schemeClr val="tx1"/>
          </a:solidFill>
          <a:latin typeface="+mn-lt"/>
          <a:ea typeface="+mn-ea"/>
          <a:cs typeface="+mn-cs"/>
        </a:defRPr>
      </a:lvl2pPr>
      <a:lvl3pPr marL="810433" algn="l" defTabSz="405216" rtl="0" eaLnBrk="1" latinLnBrk="0" hangingPunct="1">
        <a:defRPr sz="1600" kern="1200">
          <a:solidFill>
            <a:schemeClr val="tx1"/>
          </a:solidFill>
          <a:latin typeface="+mn-lt"/>
          <a:ea typeface="+mn-ea"/>
          <a:cs typeface="+mn-cs"/>
        </a:defRPr>
      </a:lvl3pPr>
      <a:lvl4pPr marL="1215649" algn="l" defTabSz="405216" rtl="0" eaLnBrk="1" latinLnBrk="0" hangingPunct="1">
        <a:defRPr sz="1600" kern="1200">
          <a:solidFill>
            <a:schemeClr val="tx1"/>
          </a:solidFill>
          <a:latin typeface="+mn-lt"/>
          <a:ea typeface="+mn-ea"/>
          <a:cs typeface="+mn-cs"/>
        </a:defRPr>
      </a:lvl4pPr>
      <a:lvl5pPr marL="1620865" algn="l" defTabSz="405216" rtl="0" eaLnBrk="1" latinLnBrk="0" hangingPunct="1">
        <a:defRPr sz="1600" kern="1200">
          <a:solidFill>
            <a:schemeClr val="tx1"/>
          </a:solidFill>
          <a:latin typeface="+mn-lt"/>
          <a:ea typeface="+mn-ea"/>
          <a:cs typeface="+mn-cs"/>
        </a:defRPr>
      </a:lvl5pPr>
      <a:lvl6pPr marL="2026082" algn="l" defTabSz="405216" rtl="0" eaLnBrk="1" latinLnBrk="0" hangingPunct="1">
        <a:defRPr sz="1600" kern="1200">
          <a:solidFill>
            <a:schemeClr val="tx1"/>
          </a:solidFill>
          <a:latin typeface="+mn-lt"/>
          <a:ea typeface="+mn-ea"/>
          <a:cs typeface="+mn-cs"/>
        </a:defRPr>
      </a:lvl6pPr>
      <a:lvl7pPr marL="2431298" algn="l" defTabSz="405216" rtl="0" eaLnBrk="1" latinLnBrk="0" hangingPunct="1">
        <a:defRPr sz="1600" kern="1200">
          <a:solidFill>
            <a:schemeClr val="tx1"/>
          </a:solidFill>
          <a:latin typeface="+mn-lt"/>
          <a:ea typeface="+mn-ea"/>
          <a:cs typeface="+mn-cs"/>
        </a:defRPr>
      </a:lvl7pPr>
      <a:lvl8pPr marL="2836515" algn="l" defTabSz="405216" rtl="0" eaLnBrk="1" latinLnBrk="0" hangingPunct="1">
        <a:defRPr sz="1600" kern="1200">
          <a:solidFill>
            <a:schemeClr val="tx1"/>
          </a:solidFill>
          <a:latin typeface="+mn-lt"/>
          <a:ea typeface="+mn-ea"/>
          <a:cs typeface="+mn-cs"/>
        </a:defRPr>
      </a:lvl8pPr>
      <a:lvl9pPr marL="3241731" algn="l" defTabSz="405216"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a:xfrm>
            <a:off x="1179713" y="1940694"/>
            <a:ext cx="6430567" cy="2242098"/>
          </a:xfrm>
        </p:spPr>
        <p:txBody>
          <a:bodyPr>
            <a:noAutofit/>
          </a:bodyPr>
          <a:lstStyle/>
          <a:p>
            <a:pPr algn="ctr">
              <a:spcAft>
                <a:spcPts val="1064"/>
              </a:spcAft>
            </a:pPr>
            <a:r>
              <a:rPr lang="en-ZA" sz="2000" b="1" dirty="0"/>
              <a:t>WSA SUMMIT ON THE BLUE DROP, NO DROP AND GREEN DROP PROGRESS ASSESSMENT REPORT</a:t>
            </a:r>
          </a:p>
          <a:p>
            <a:pPr algn="ctr">
              <a:spcAft>
                <a:spcPts val="1064"/>
              </a:spcAft>
            </a:pPr>
            <a:r>
              <a:rPr lang="en-ZA" sz="2000" b="1" dirty="0"/>
              <a:t>SUPPORT BY SALGA TO MUNICIPALITIES’ ACTION PLANS</a:t>
            </a:r>
          </a:p>
          <a:p>
            <a:pPr algn="ctr">
              <a:spcAft>
                <a:spcPts val="1064"/>
              </a:spcAft>
            </a:pPr>
            <a:r>
              <a:rPr lang="en-US" sz="2000" b="1" i="1" u="sng" dirty="0"/>
              <a:t>19 January 2024</a:t>
            </a:r>
          </a:p>
          <a:p>
            <a:pPr algn="ctr">
              <a:spcAft>
                <a:spcPts val="1064"/>
              </a:spcAft>
            </a:pPr>
            <a:r>
              <a:rPr lang="en-US" sz="1800" b="1" i="1" dirty="0"/>
              <a:t>Cllr Nikiwe Num – SALGA NEC </a:t>
            </a:r>
          </a:p>
        </p:txBody>
      </p:sp>
    </p:spTree>
    <p:extLst>
      <p:ext uri="{BB962C8B-B14F-4D97-AF65-F5344CB8AC3E}">
        <p14:creationId xmlns:p14="http://schemas.microsoft.com/office/powerpoint/2010/main" val="4144257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FE77D-3824-4DFF-88F5-1B9776C7DCC5}"/>
              </a:ext>
            </a:extLst>
          </p:cNvPr>
          <p:cNvSpPr>
            <a:spLocks noGrp="1"/>
          </p:cNvSpPr>
          <p:nvPr>
            <p:ph type="title"/>
          </p:nvPr>
        </p:nvSpPr>
        <p:spPr>
          <a:xfrm>
            <a:off x="1495697" y="198922"/>
            <a:ext cx="7465423" cy="476512"/>
          </a:xfrm>
        </p:spPr>
        <p:txBody>
          <a:bodyPr/>
          <a:lstStyle/>
          <a:p>
            <a:r>
              <a:rPr lang="en-GB" sz="2400" dirty="0">
                <a:latin typeface="Arial" panose="020B0604020202020204" pitchFamily="34" charset="0"/>
                <a:cs typeface="Arial" panose="020B0604020202020204" pitchFamily="34" charset="0"/>
              </a:rPr>
              <a:t>SUPPORT TO ENSURE SUSTAINABILITY </a:t>
            </a:r>
            <a:endParaRPr lang="en-ZA" sz="24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6E65689-9B19-474C-8A22-7E7B229C8D0E}"/>
              </a:ext>
            </a:extLst>
          </p:cNvPr>
          <p:cNvSpPr>
            <a:spLocks noGrp="1"/>
          </p:cNvSpPr>
          <p:nvPr>
            <p:ph sz="quarter" idx="10"/>
          </p:nvPr>
        </p:nvSpPr>
        <p:spPr>
          <a:xfrm>
            <a:off x="319668" y="1157654"/>
            <a:ext cx="8367132" cy="3267900"/>
          </a:xfrm>
        </p:spPr>
        <p:txBody>
          <a:bodyPr>
            <a:normAutofit/>
          </a:bodyPr>
          <a:lstStyle/>
          <a:p>
            <a:pPr algn="just">
              <a:buClr>
                <a:schemeClr val="accent6">
                  <a:lumMod val="75000"/>
                </a:schemeClr>
              </a:buClr>
              <a:buFont typeface="Wingdings" panose="05000000000000000000" pitchFamily="2" charset="2"/>
              <a:buChar char="§"/>
            </a:pPr>
            <a:r>
              <a:rPr lang="en-GB" sz="1400" dirty="0">
                <a:latin typeface="Calibri" panose="020F0502020204030204" pitchFamily="34" charset="0"/>
                <a:ea typeface="Calibri" panose="020F0502020204030204" pitchFamily="34" charset="0"/>
                <a:cs typeface="Calibri" panose="020F0502020204030204" pitchFamily="34" charset="0"/>
              </a:rPr>
              <a:t>Based on the work undertaken during this Summit it is clear that most municipalities will </a:t>
            </a:r>
            <a:r>
              <a:rPr lang="en-GB" sz="1400" b="1" dirty="0">
                <a:latin typeface="Calibri" panose="020F0502020204030204" pitchFamily="34" charset="0"/>
                <a:ea typeface="Calibri" panose="020F0502020204030204" pitchFamily="34" charset="0"/>
                <a:cs typeface="Calibri" panose="020F0502020204030204" pitchFamily="34" charset="0"/>
              </a:rPr>
              <a:t>require significant support</a:t>
            </a:r>
            <a:r>
              <a:rPr lang="en-GB" sz="1400" dirty="0">
                <a:latin typeface="Calibri" panose="020F0502020204030204" pitchFamily="34" charset="0"/>
                <a:ea typeface="Calibri" panose="020F0502020204030204" pitchFamily="34" charset="0"/>
                <a:cs typeface="Calibri" panose="020F0502020204030204" pitchFamily="34" charset="0"/>
              </a:rPr>
              <a:t> to ensure ongoing sustainable water and sanitation services provision.</a:t>
            </a:r>
          </a:p>
          <a:p>
            <a:pPr algn="just">
              <a:buClr>
                <a:schemeClr val="accent6">
                  <a:lumMod val="75000"/>
                </a:schemeClr>
              </a:buClr>
              <a:buFont typeface="Wingdings" panose="05000000000000000000" pitchFamily="2" charset="2"/>
              <a:buChar char="§"/>
            </a:pPr>
            <a:r>
              <a:rPr lang="en-ZA" sz="1400" dirty="0">
                <a:latin typeface="Calibri" panose="020F0502020204030204" pitchFamily="34" charset="0"/>
                <a:ea typeface="Calibri" panose="020F0502020204030204" pitchFamily="34" charset="0"/>
                <a:cs typeface="Calibri" panose="020F0502020204030204" pitchFamily="34" charset="0"/>
              </a:rPr>
              <a:t>We support that municipalities as Water Services Authorities (WSAs) be encouraged and supported to </a:t>
            </a:r>
            <a:r>
              <a:rPr lang="en-ZA" sz="1400" b="1" dirty="0">
                <a:latin typeface="Calibri" panose="020F0502020204030204" pitchFamily="34" charset="0"/>
                <a:ea typeface="Calibri" panose="020F0502020204030204" pitchFamily="34" charset="0"/>
                <a:cs typeface="Calibri" panose="020F0502020204030204" pitchFamily="34" charset="0"/>
              </a:rPr>
              <a:t>undertake the section 78 (1) process as outlined in Chapter 8 of the Municipal Systems Act, </a:t>
            </a:r>
            <a:r>
              <a:rPr lang="en-ZA" sz="1400" dirty="0">
                <a:latin typeface="Calibri" panose="020F0502020204030204" pitchFamily="34" charset="0"/>
                <a:ea typeface="Calibri" panose="020F0502020204030204" pitchFamily="34" charset="0"/>
                <a:cs typeface="Calibri" panose="020F0502020204030204" pitchFamily="34" charset="0"/>
              </a:rPr>
              <a:t>when </a:t>
            </a:r>
            <a:r>
              <a:rPr lang="en-GB" sz="1400" dirty="0">
                <a:effectLst/>
                <a:latin typeface="Calibri" panose="020F0502020204030204" pitchFamily="34" charset="0"/>
                <a:ea typeface="Calibri" panose="020F0502020204030204" pitchFamily="34" charset="0"/>
                <a:cs typeface="Calibri" panose="020F0502020204030204" pitchFamily="34" charset="0"/>
              </a:rPr>
              <a:t>assessing and deciding on a mechanism to provide a municipal service.  </a:t>
            </a:r>
            <a:r>
              <a:rPr lang="en-GB" sz="1400" dirty="0">
                <a:latin typeface="Calibri" panose="020F0502020204030204" pitchFamily="34" charset="0"/>
                <a:ea typeface="Calibri" panose="020F0502020204030204" pitchFamily="34" charset="0"/>
                <a:cs typeface="Calibri" panose="020F0502020204030204" pitchFamily="34" charset="0"/>
              </a:rPr>
              <a:t>This important step allows us to identify all the gaps that we have discussed during this Summit and come up with holistic improvement plans for our Water Services Providers.  </a:t>
            </a:r>
            <a:endParaRPr lang="en-ZA" sz="1400" dirty="0">
              <a:latin typeface="Calibri" panose="020F0502020204030204" pitchFamily="34" charset="0"/>
              <a:ea typeface="Calibri" panose="020F0502020204030204" pitchFamily="34" charset="0"/>
              <a:cs typeface="Calibri" panose="020F0502020204030204" pitchFamily="34" charset="0"/>
            </a:endParaRPr>
          </a:p>
          <a:p>
            <a:pPr algn="just">
              <a:buClr>
                <a:schemeClr val="accent6">
                  <a:lumMod val="75000"/>
                </a:schemeClr>
              </a:buClr>
              <a:buFont typeface="Wingdings" panose="05000000000000000000" pitchFamily="2" charset="2"/>
              <a:buChar char="§"/>
            </a:pPr>
            <a:r>
              <a:rPr lang="en-ZA" sz="1400" dirty="0">
                <a:latin typeface="Calibri" panose="020F0502020204030204" pitchFamily="34" charset="0"/>
                <a:ea typeface="Calibri" panose="020F0502020204030204" pitchFamily="34" charset="0"/>
                <a:cs typeface="Calibri" panose="020F0502020204030204" pitchFamily="34" charset="0"/>
              </a:rPr>
              <a:t>This internal mechanism assessment will also supplement the Blue, Green and No-Drop assessments and Corrective Action Plans to provide an </a:t>
            </a:r>
            <a:r>
              <a:rPr lang="en-ZA" sz="1400" b="1" dirty="0">
                <a:latin typeface="Calibri" panose="020F0502020204030204" pitchFamily="34" charset="0"/>
                <a:ea typeface="Calibri" panose="020F0502020204030204" pitchFamily="34" charset="0"/>
                <a:cs typeface="Calibri" panose="020F0502020204030204" pitchFamily="34" charset="0"/>
              </a:rPr>
              <a:t>overall picture of the capacity of the Water Services Provider </a:t>
            </a:r>
            <a:r>
              <a:rPr lang="en-ZA" sz="1400" dirty="0">
                <a:latin typeface="Calibri" panose="020F0502020204030204" pitchFamily="34" charset="0"/>
                <a:ea typeface="Calibri" panose="020F0502020204030204" pitchFamily="34" charset="0"/>
                <a:cs typeface="Calibri" panose="020F0502020204030204" pitchFamily="34" charset="0"/>
              </a:rPr>
              <a:t>and how re-organisation as referred to in </a:t>
            </a:r>
            <a:r>
              <a:rPr lang="en-ZA" sz="1400" dirty="0" err="1">
                <a:latin typeface="Calibri" panose="020F0502020204030204" pitchFamily="34" charset="0"/>
                <a:ea typeface="Calibri" panose="020F0502020204030204" pitchFamily="34" charset="0"/>
                <a:cs typeface="Calibri" panose="020F0502020204030204" pitchFamily="34" charset="0"/>
              </a:rPr>
              <a:t>Chaper</a:t>
            </a:r>
            <a:r>
              <a:rPr lang="en-ZA" sz="1400" dirty="0">
                <a:latin typeface="Calibri" panose="020F0502020204030204" pitchFamily="34" charset="0"/>
                <a:ea typeface="Calibri" panose="020F0502020204030204" pitchFamily="34" charset="0"/>
                <a:cs typeface="Calibri" panose="020F0502020204030204" pitchFamily="34" charset="0"/>
              </a:rPr>
              <a:t> 8 of the Systems Act can be utilised to improve the service through the internal mechanism.</a:t>
            </a:r>
          </a:p>
          <a:p>
            <a:pPr algn="just">
              <a:buClr>
                <a:schemeClr val="accent6">
                  <a:lumMod val="75000"/>
                </a:schemeClr>
              </a:buClr>
              <a:buFont typeface="Wingdings" panose="05000000000000000000" pitchFamily="2" charset="2"/>
              <a:buChar char="§"/>
            </a:pPr>
            <a:r>
              <a:rPr lang="en-ZA" sz="1400" dirty="0">
                <a:latin typeface="Calibri" panose="020F0502020204030204" pitchFamily="34" charset="0"/>
                <a:ea typeface="Calibri" panose="020F0502020204030204" pitchFamily="34" charset="0"/>
                <a:cs typeface="Calibri" panose="020F0502020204030204" pitchFamily="34" charset="0"/>
              </a:rPr>
              <a:t>We therefore recommend that DWS, COGTA, NT and SALGA set up a </a:t>
            </a:r>
            <a:r>
              <a:rPr lang="en-ZA" sz="1400" b="1" dirty="0">
                <a:latin typeface="Calibri" panose="020F0502020204030204" pitchFamily="34" charset="0"/>
                <a:ea typeface="Calibri" panose="020F0502020204030204" pitchFamily="34" charset="0"/>
                <a:cs typeface="Calibri" panose="020F0502020204030204" pitchFamily="34" charset="0"/>
              </a:rPr>
              <a:t>joint facility </a:t>
            </a:r>
            <a:r>
              <a:rPr lang="en-ZA" sz="1400" dirty="0">
                <a:latin typeface="Calibri" panose="020F0502020204030204" pitchFamily="34" charset="0"/>
                <a:ea typeface="Calibri" panose="020F0502020204030204" pitchFamily="34" charset="0"/>
                <a:cs typeface="Calibri" panose="020F0502020204030204" pitchFamily="34" charset="0"/>
              </a:rPr>
              <a:t>to support municipalities to undertake these </a:t>
            </a:r>
            <a:r>
              <a:rPr lang="en-ZA" sz="1400" b="1" dirty="0">
                <a:latin typeface="Calibri" panose="020F0502020204030204" pitchFamily="34" charset="0"/>
                <a:ea typeface="Calibri" panose="020F0502020204030204" pitchFamily="34" charset="0"/>
                <a:cs typeface="Calibri" panose="020F0502020204030204" pitchFamily="34" charset="0"/>
              </a:rPr>
              <a:t>assessments objectively and in terms of legislated process in the Systems Act, </a:t>
            </a:r>
            <a:r>
              <a:rPr lang="en-ZA" sz="1400" dirty="0">
                <a:latin typeface="Calibri" panose="020F0502020204030204" pitchFamily="34" charset="0"/>
                <a:ea typeface="Calibri" panose="020F0502020204030204" pitchFamily="34" charset="0"/>
                <a:cs typeface="Calibri" panose="020F0502020204030204" pitchFamily="34" charset="0"/>
              </a:rPr>
              <a:t>which also requires Council resolution. </a:t>
            </a:r>
          </a:p>
        </p:txBody>
      </p:sp>
      <p:sp>
        <p:nvSpPr>
          <p:cNvPr id="4" name="Slide Number Placeholder 3">
            <a:extLst>
              <a:ext uri="{FF2B5EF4-FFF2-40B4-BE49-F238E27FC236}">
                <a16:creationId xmlns:a16="http://schemas.microsoft.com/office/drawing/2014/main" id="{58896043-A937-40C6-847D-FDE0B9AA7AC1}"/>
              </a:ext>
            </a:extLst>
          </p:cNvPr>
          <p:cNvSpPr>
            <a:spLocks noGrp="1"/>
          </p:cNvSpPr>
          <p:nvPr>
            <p:ph type="sldNum" sz="quarter" idx="13"/>
          </p:nvPr>
        </p:nvSpPr>
        <p:spPr/>
        <p:txBody>
          <a:bodyPr/>
          <a:lstStyle/>
          <a:p>
            <a:fld id="{4CC04D4C-DC45-834A-A759-F6658CE957E3}" type="slidenum">
              <a:rPr lang="en-US" smtClean="0"/>
              <a:t>10</a:t>
            </a:fld>
            <a:endParaRPr lang="en-US" dirty="0"/>
          </a:p>
        </p:txBody>
      </p:sp>
    </p:spTree>
    <p:extLst>
      <p:ext uri="{BB962C8B-B14F-4D97-AF65-F5344CB8AC3E}">
        <p14:creationId xmlns:p14="http://schemas.microsoft.com/office/powerpoint/2010/main" val="1271159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fld id="{4CC04D4C-DC45-834A-A759-F6658CE957E3}" type="slidenum">
              <a:rPr lang="en-US" smtClean="0"/>
              <a:t>11</a:t>
            </a:fld>
            <a:endParaRPr lang="en-US" dirty="0"/>
          </a:p>
        </p:txBody>
      </p:sp>
      <p:sp>
        <p:nvSpPr>
          <p:cNvPr id="6" name="Title 5"/>
          <p:cNvSpPr>
            <a:spLocks noGrp="1"/>
          </p:cNvSpPr>
          <p:nvPr>
            <p:ph type="title"/>
          </p:nvPr>
        </p:nvSpPr>
        <p:spPr>
          <a:xfrm>
            <a:off x="1483972" y="93272"/>
            <a:ext cx="6674206" cy="655226"/>
          </a:xfrm>
        </p:spPr>
        <p:txBody>
          <a:bodyPr/>
          <a:lstStyle/>
          <a:p>
            <a:r>
              <a:rPr lang="en-US" sz="2400" dirty="0">
                <a:latin typeface="Arial"/>
                <a:cs typeface="Arial"/>
              </a:rPr>
              <a:t>IN CONCLUSION</a:t>
            </a:r>
          </a:p>
        </p:txBody>
      </p:sp>
      <p:sp>
        <p:nvSpPr>
          <p:cNvPr id="3" name="Content Placeholder 4">
            <a:extLst>
              <a:ext uri="{FF2B5EF4-FFF2-40B4-BE49-F238E27FC236}">
                <a16:creationId xmlns:a16="http://schemas.microsoft.com/office/drawing/2014/main" id="{637B034B-BC30-A343-1BE0-F823CAAF36E0}"/>
              </a:ext>
            </a:extLst>
          </p:cNvPr>
          <p:cNvSpPr>
            <a:spLocks noGrp="1"/>
          </p:cNvSpPr>
          <p:nvPr>
            <p:ph sz="quarter" idx="10"/>
          </p:nvPr>
        </p:nvSpPr>
        <p:spPr>
          <a:xfrm>
            <a:off x="235376" y="941494"/>
            <a:ext cx="8451424" cy="3705014"/>
          </a:xfrm>
        </p:spPr>
        <p:txBody>
          <a:bodyPr>
            <a:normAutofit fontScale="92500" lnSpcReduction="20000"/>
          </a:bodyPr>
          <a:lstStyle/>
          <a:p>
            <a:pPr marL="457200" indent="-457200">
              <a:buClr>
                <a:schemeClr val="accent6"/>
              </a:buClr>
              <a:buFont typeface="+mj-lt"/>
              <a:buAutoNum type="arabicPeriod"/>
            </a:pPr>
            <a:r>
              <a:rPr lang="en-US" sz="2000" dirty="0"/>
              <a:t>Any work done to </a:t>
            </a:r>
            <a:r>
              <a:rPr lang="en-US" sz="2000" b="1" dirty="0"/>
              <a:t>support</a:t>
            </a:r>
            <a:r>
              <a:rPr lang="en-US" sz="2000" dirty="0"/>
              <a:t> a municipality must consider the </a:t>
            </a:r>
            <a:r>
              <a:rPr lang="en-US" sz="2000" b="1" dirty="0"/>
              <a:t>whole municipality</a:t>
            </a:r>
            <a:r>
              <a:rPr lang="en-US" sz="2000" dirty="0"/>
              <a:t> (Community, Council and Administration) as it will take the </a:t>
            </a:r>
            <a:r>
              <a:rPr lang="en-US" sz="2000" b="1" dirty="0"/>
              <a:t>whole</a:t>
            </a:r>
            <a:r>
              <a:rPr lang="en-US" sz="2000" dirty="0"/>
              <a:t> to make any lasting and sustainable change.</a:t>
            </a:r>
          </a:p>
          <a:p>
            <a:pPr marL="457200" indent="-457200">
              <a:buClr>
                <a:schemeClr val="accent6"/>
              </a:buClr>
              <a:buFont typeface="+mj-lt"/>
              <a:buAutoNum type="arabicPeriod"/>
            </a:pPr>
            <a:r>
              <a:rPr lang="en-US" sz="2000" dirty="0"/>
              <a:t>There can be no </a:t>
            </a:r>
            <a:r>
              <a:rPr lang="en-US" sz="2000" b="1" dirty="0"/>
              <a:t>success</a:t>
            </a:r>
            <a:r>
              <a:rPr lang="en-US" sz="2000" dirty="0"/>
              <a:t> without </a:t>
            </a:r>
            <a:r>
              <a:rPr lang="en-US" sz="2000" b="1" dirty="0"/>
              <a:t>meaningful collaboration</a:t>
            </a:r>
            <a:r>
              <a:rPr lang="en-US" sz="2000" dirty="0"/>
              <a:t> between all stakeholders.</a:t>
            </a:r>
          </a:p>
          <a:p>
            <a:pPr marL="457200" indent="-457200">
              <a:buClr>
                <a:schemeClr val="accent6"/>
              </a:buClr>
              <a:buFont typeface="+mj-lt"/>
              <a:buAutoNum type="arabicPeriod"/>
            </a:pPr>
            <a:r>
              <a:rPr lang="en-US" sz="2000" dirty="0"/>
              <a:t>The positive impact of </a:t>
            </a:r>
            <a:r>
              <a:rPr lang="en-US" sz="2000" b="1" dirty="0"/>
              <a:t>continuous Councillor training and development </a:t>
            </a:r>
            <a:r>
              <a:rPr lang="en-US" sz="2000" dirty="0"/>
              <a:t>should not be underestimated. A </a:t>
            </a:r>
            <a:r>
              <a:rPr lang="en-US" sz="2000" b="1" dirty="0"/>
              <a:t>capacitated</a:t>
            </a:r>
            <a:r>
              <a:rPr lang="en-US" sz="2000" dirty="0"/>
              <a:t> leadership is a capable </a:t>
            </a:r>
            <a:r>
              <a:rPr lang="en-US" sz="2000" b="1" dirty="0"/>
              <a:t>leadership</a:t>
            </a:r>
            <a:r>
              <a:rPr lang="en-US" sz="2000" dirty="0"/>
              <a:t>.</a:t>
            </a:r>
          </a:p>
          <a:p>
            <a:pPr marL="457200" indent="-457200">
              <a:buClr>
                <a:schemeClr val="accent6"/>
              </a:buClr>
              <a:buFont typeface="+mj-lt"/>
              <a:buAutoNum type="arabicPeriod"/>
            </a:pPr>
            <a:r>
              <a:rPr lang="en-US" sz="2000" dirty="0"/>
              <a:t> </a:t>
            </a:r>
            <a:r>
              <a:rPr lang="en-US" sz="2000" b="1" dirty="0"/>
              <a:t>Differentiation</a:t>
            </a:r>
            <a:r>
              <a:rPr lang="en-US" sz="2000" dirty="0"/>
              <a:t>, </a:t>
            </a:r>
            <a:r>
              <a:rPr lang="en-US" sz="2000" b="1" dirty="0"/>
              <a:t>responsiveness</a:t>
            </a:r>
            <a:r>
              <a:rPr lang="en-US" sz="2000" dirty="0"/>
              <a:t> and </a:t>
            </a:r>
            <a:r>
              <a:rPr lang="en-US" sz="2000" b="1" dirty="0"/>
              <a:t>agility</a:t>
            </a:r>
            <a:r>
              <a:rPr lang="en-US" sz="2000" dirty="0"/>
              <a:t> in support are critical. Municipalities are similar </a:t>
            </a:r>
            <a:r>
              <a:rPr lang="en-US" sz="2000" b="1" dirty="0"/>
              <a:t>and</a:t>
            </a:r>
            <a:r>
              <a:rPr lang="en-US" sz="2000" dirty="0"/>
              <a:t> different.  </a:t>
            </a:r>
            <a:r>
              <a:rPr lang="en-US" sz="2000" b="1" dirty="0"/>
              <a:t>One size fits all does not work</a:t>
            </a:r>
            <a:r>
              <a:rPr lang="en-US" sz="2000" dirty="0"/>
              <a:t>.</a:t>
            </a:r>
          </a:p>
          <a:p>
            <a:pPr marL="457200" indent="-457200">
              <a:buClr>
                <a:schemeClr val="accent6"/>
              </a:buClr>
              <a:buFont typeface="+mj-lt"/>
              <a:buAutoNum type="arabicPeriod"/>
            </a:pPr>
            <a:r>
              <a:rPr lang="en-US" sz="2000" dirty="0"/>
              <a:t>Some change will be </a:t>
            </a:r>
            <a:r>
              <a:rPr lang="en-US" sz="2000" b="1" dirty="0"/>
              <a:t>immediate</a:t>
            </a:r>
            <a:r>
              <a:rPr lang="en-US" sz="2000" dirty="0"/>
              <a:t> and other changes will </a:t>
            </a:r>
            <a:r>
              <a:rPr lang="en-US" sz="2000" b="1" dirty="0"/>
              <a:t>take time</a:t>
            </a:r>
            <a:r>
              <a:rPr lang="en-US" sz="2000" dirty="0"/>
              <a:t>. We must therefore have </a:t>
            </a:r>
            <a:r>
              <a:rPr lang="en-US" sz="2000" b="1" dirty="0"/>
              <a:t>reasonable expectations</a:t>
            </a:r>
            <a:r>
              <a:rPr lang="en-US" sz="2000" dirty="0"/>
              <a:t>. </a:t>
            </a:r>
          </a:p>
          <a:p>
            <a:pPr marL="457200" indent="-457200">
              <a:buClr>
                <a:schemeClr val="accent6"/>
              </a:buClr>
              <a:buFont typeface="+mj-lt"/>
              <a:buAutoNum type="arabicPeriod"/>
            </a:pPr>
            <a:r>
              <a:rPr lang="en-US" sz="2000" dirty="0"/>
              <a:t>We all have  role to play in </a:t>
            </a:r>
            <a:r>
              <a:rPr lang="en-US" sz="2000" b="1" dirty="0"/>
              <a:t>creating</a:t>
            </a:r>
            <a:r>
              <a:rPr lang="en-US" sz="2000" dirty="0"/>
              <a:t> an </a:t>
            </a:r>
            <a:r>
              <a:rPr lang="en-US" sz="2000" b="1" dirty="0"/>
              <a:t>enabling environment</a:t>
            </a:r>
            <a:r>
              <a:rPr lang="en-US" sz="2000" dirty="0"/>
              <a:t> for municipal </a:t>
            </a:r>
            <a:r>
              <a:rPr lang="en-US" sz="2000" b="1" dirty="0"/>
              <a:t>success and sustainability</a:t>
            </a:r>
            <a:r>
              <a:rPr lang="en-US" sz="2000" dirty="0"/>
              <a:t>.</a:t>
            </a:r>
          </a:p>
        </p:txBody>
      </p:sp>
    </p:spTree>
    <p:extLst>
      <p:ext uri="{BB962C8B-B14F-4D97-AF65-F5344CB8AC3E}">
        <p14:creationId xmlns:p14="http://schemas.microsoft.com/office/powerpoint/2010/main" val="3669193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6204" y="2222693"/>
            <a:ext cx="6533215" cy="1048675"/>
          </a:xfrm>
        </p:spPr>
        <p:txBody>
          <a:bodyPr/>
          <a:lstStyle/>
          <a:p>
            <a:r>
              <a:rPr lang="en-US" b="1" dirty="0">
                <a:latin typeface="Arial"/>
                <a:cs typeface="Arial"/>
              </a:rPr>
              <a:t>Thank You</a:t>
            </a:r>
          </a:p>
        </p:txBody>
      </p:sp>
    </p:spTree>
    <p:extLst>
      <p:ext uri="{BB962C8B-B14F-4D97-AF65-F5344CB8AC3E}">
        <p14:creationId xmlns:p14="http://schemas.microsoft.com/office/powerpoint/2010/main" val="1293094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fld id="{4CC04D4C-DC45-834A-A759-F6658CE957E3}" type="slidenum">
              <a:rPr lang="en-US" smtClean="0"/>
              <a:t>2</a:t>
            </a:fld>
            <a:endParaRPr lang="en-US" dirty="0"/>
          </a:p>
        </p:txBody>
      </p:sp>
      <p:sp>
        <p:nvSpPr>
          <p:cNvPr id="6" name="Title 5"/>
          <p:cNvSpPr>
            <a:spLocks noGrp="1"/>
          </p:cNvSpPr>
          <p:nvPr>
            <p:ph type="title"/>
          </p:nvPr>
        </p:nvSpPr>
        <p:spPr>
          <a:xfrm>
            <a:off x="2242255" y="125336"/>
            <a:ext cx="6674206" cy="655226"/>
          </a:xfrm>
        </p:spPr>
        <p:txBody>
          <a:bodyPr/>
          <a:lstStyle/>
          <a:p>
            <a:r>
              <a:rPr lang="en-US" sz="2400" dirty="0">
                <a:latin typeface="Arial"/>
                <a:cs typeface="Arial"/>
              </a:rPr>
              <a:t>OUTLINE</a:t>
            </a:r>
          </a:p>
        </p:txBody>
      </p:sp>
      <p:sp>
        <p:nvSpPr>
          <p:cNvPr id="3" name="Content Placeholder 4">
            <a:extLst>
              <a:ext uri="{FF2B5EF4-FFF2-40B4-BE49-F238E27FC236}">
                <a16:creationId xmlns:a16="http://schemas.microsoft.com/office/drawing/2014/main" id="{637B034B-BC30-A343-1BE0-F823CAAF36E0}"/>
              </a:ext>
            </a:extLst>
          </p:cNvPr>
          <p:cNvSpPr>
            <a:spLocks noGrp="1"/>
          </p:cNvSpPr>
          <p:nvPr>
            <p:ph sz="quarter" idx="10"/>
          </p:nvPr>
        </p:nvSpPr>
        <p:spPr>
          <a:xfrm>
            <a:off x="214274" y="941494"/>
            <a:ext cx="5630852" cy="3705014"/>
          </a:xfrm>
        </p:spPr>
        <p:txBody>
          <a:bodyPr>
            <a:normAutofit fontScale="92500"/>
          </a:bodyPr>
          <a:lstStyle/>
          <a:p>
            <a:pPr>
              <a:lnSpc>
                <a:spcPct val="150000"/>
              </a:lnSpc>
              <a:buClr>
                <a:schemeClr val="accent6"/>
              </a:buClr>
              <a:buFont typeface="Wingdings" panose="05000000000000000000" pitchFamily="2" charset="2"/>
              <a:buChar char="§"/>
            </a:pPr>
            <a:r>
              <a:rPr lang="en-US" sz="2200" dirty="0"/>
              <a:t>SALGA Mandate</a:t>
            </a:r>
          </a:p>
          <a:p>
            <a:pPr>
              <a:lnSpc>
                <a:spcPct val="150000"/>
              </a:lnSpc>
              <a:buClr>
                <a:schemeClr val="accent6"/>
              </a:buClr>
              <a:buFont typeface="Wingdings" panose="05000000000000000000" pitchFamily="2" charset="2"/>
              <a:buChar char="§"/>
            </a:pPr>
            <a:r>
              <a:rPr lang="en-US" sz="2200" dirty="0"/>
              <a:t>SALGA Water Services Programme Overview</a:t>
            </a:r>
          </a:p>
          <a:p>
            <a:pPr>
              <a:lnSpc>
                <a:spcPct val="150000"/>
              </a:lnSpc>
              <a:buClr>
                <a:schemeClr val="accent6"/>
              </a:buClr>
              <a:buFont typeface="Wingdings" panose="05000000000000000000" pitchFamily="2" charset="2"/>
              <a:buChar char="§"/>
            </a:pPr>
            <a:r>
              <a:rPr lang="en-US" sz="2200" dirty="0"/>
              <a:t>Councillor Development Programme</a:t>
            </a:r>
          </a:p>
          <a:p>
            <a:pPr>
              <a:lnSpc>
                <a:spcPct val="150000"/>
              </a:lnSpc>
              <a:buClr>
                <a:schemeClr val="accent6"/>
              </a:buClr>
              <a:buFont typeface="Wingdings" panose="05000000000000000000" pitchFamily="2" charset="2"/>
              <a:buChar char="§"/>
            </a:pPr>
            <a:r>
              <a:rPr lang="en-US" sz="2200" dirty="0"/>
              <a:t>Supporting Drop Programmes</a:t>
            </a:r>
          </a:p>
          <a:p>
            <a:pPr>
              <a:lnSpc>
                <a:spcPct val="150000"/>
              </a:lnSpc>
              <a:buClr>
                <a:schemeClr val="accent6"/>
              </a:buClr>
              <a:buFont typeface="Wingdings" panose="05000000000000000000" pitchFamily="2" charset="2"/>
              <a:buChar char="§"/>
            </a:pPr>
            <a:r>
              <a:rPr lang="en-US" sz="2200" dirty="0"/>
              <a:t>2023 SALGA NMA Water Recommendations</a:t>
            </a:r>
          </a:p>
          <a:p>
            <a:pPr>
              <a:lnSpc>
                <a:spcPct val="150000"/>
              </a:lnSpc>
              <a:buClr>
                <a:schemeClr val="accent6"/>
              </a:buClr>
              <a:buFont typeface="Wingdings" panose="05000000000000000000" pitchFamily="2" charset="2"/>
              <a:buChar char="§"/>
            </a:pPr>
            <a:r>
              <a:rPr lang="en-US" sz="2200" dirty="0"/>
              <a:t>SALGA Response to Group Presentations</a:t>
            </a:r>
          </a:p>
          <a:p>
            <a:pPr>
              <a:lnSpc>
                <a:spcPct val="150000"/>
              </a:lnSpc>
              <a:buClr>
                <a:schemeClr val="accent6"/>
              </a:buClr>
              <a:buFont typeface="Wingdings" panose="05000000000000000000" pitchFamily="2" charset="2"/>
              <a:buChar char="§"/>
            </a:pPr>
            <a:r>
              <a:rPr lang="en-US" sz="2200" dirty="0"/>
              <a:t>Concluding Remarks</a:t>
            </a:r>
          </a:p>
        </p:txBody>
      </p:sp>
      <p:pic>
        <p:nvPicPr>
          <p:cNvPr id="2" name="Picture 1">
            <a:extLst>
              <a:ext uri="{FF2B5EF4-FFF2-40B4-BE49-F238E27FC236}">
                <a16:creationId xmlns:a16="http://schemas.microsoft.com/office/drawing/2014/main" id="{3DC70F36-F72D-50F6-4A37-6270A2DA4E65}"/>
              </a:ext>
            </a:extLst>
          </p:cNvPr>
          <p:cNvPicPr>
            <a:picLocks noChangeAspect="1"/>
          </p:cNvPicPr>
          <p:nvPr/>
        </p:nvPicPr>
        <p:blipFill>
          <a:blip r:embed="rId2"/>
          <a:stretch>
            <a:fillRect/>
          </a:stretch>
        </p:blipFill>
        <p:spPr>
          <a:xfrm>
            <a:off x="6817966" y="163084"/>
            <a:ext cx="2328434" cy="4146625"/>
          </a:xfrm>
          <a:prstGeom prst="rect">
            <a:avLst/>
          </a:prstGeom>
          <a:effectLst>
            <a:outerShdw blurRad="76200" dir="13500000" sy="23000" kx="1200000" algn="br" rotWithShape="0">
              <a:prstClr val="black">
                <a:alpha val="20000"/>
              </a:prstClr>
            </a:outerShdw>
            <a:reflection blurRad="6350" stA="52000" endA="300" endPos="35000" dir="5400000" sy="-100000" algn="bl" rotWithShape="0"/>
          </a:effectLst>
        </p:spPr>
      </p:pic>
    </p:spTree>
    <p:extLst>
      <p:ext uri="{BB962C8B-B14F-4D97-AF65-F5344CB8AC3E}">
        <p14:creationId xmlns:p14="http://schemas.microsoft.com/office/powerpoint/2010/main" val="554681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fld id="{4CC04D4C-DC45-834A-A759-F6658CE957E3}" type="slidenum">
              <a:rPr lang="en-US" smtClean="0"/>
              <a:t>3</a:t>
            </a:fld>
            <a:endParaRPr lang="en-US" dirty="0"/>
          </a:p>
        </p:txBody>
      </p:sp>
      <p:pic>
        <p:nvPicPr>
          <p:cNvPr id="13" name="Picture 12">
            <a:extLst>
              <a:ext uri="{FF2B5EF4-FFF2-40B4-BE49-F238E27FC236}">
                <a16:creationId xmlns:a16="http://schemas.microsoft.com/office/drawing/2014/main" id="{A0957EBB-383B-BB75-F5AE-0274C7A78D41}"/>
              </a:ext>
            </a:extLst>
          </p:cNvPr>
          <p:cNvPicPr>
            <a:picLocks noChangeAspect="1"/>
          </p:cNvPicPr>
          <p:nvPr/>
        </p:nvPicPr>
        <p:blipFill>
          <a:blip r:embed="rId2"/>
          <a:stretch>
            <a:fillRect/>
          </a:stretch>
        </p:blipFill>
        <p:spPr>
          <a:xfrm>
            <a:off x="0" y="110236"/>
            <a:ext cx="9144000" cy="5033264"/>
          </a:xfrm>
          <a:prstGeom prst="rect">
            <a:avLst/>
          </a:prstGeom>
        </p:spPr>
      </p:pic>
    </p:spTree>
    <p:extLst>
      <p:ext uri="{BB962C8B-B14F-4D97-AF65-F5344CB8AC3E}">
        <p14:creationId xmlns:p14="http://schemas.microsoft.com/office/powerpoint/2010/main" val="2665599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fld id="{4CC04D4C-DC45-834A-A759-F6658CE957E3}" type="slidenum">
              <a:rPr lang="en-US" smtClean="0"/>
              <a:t>4</a:t>
            </a:fld>
            <a:endParaRPr lang="en-US" dirty="0"/>
          </a:p>
        </p:txBody>
      </p:sp>
      <p:sp>
        <p:nvSpPr>
          <p:cNvPr id="5" name="Content Placeholder 4"/>
          <p:cNvSpPr>
            <a:spLocks noGrp="1"/>
          </p:cNvSpPr>
          <p:nvPr>
            <p:ph sz="quarter" idx="10"/>
          </p:nvPr>
        </p:nvSpPr>
        <p:spPr>
          <a:xfrm>
            <a:off x="232116" y="1033976"/>
            <a:ext cx="8405446" cy="3481754"/>
          </a:xfrm>
        </p:spPr>
        <p:txBody>
          <a:bodyPr>
            <a:normAutofit/>
          </a:bodyPr>
          <a:lstStyle/>
          <a:p>
            <a:pPr marL="0" indent="0">
              <a:buClr>
                <a:schemeClr val="accent6">
                  <a:lumMod val="75000"/>
                </a:schemeClr>
              </a:buClr>
              <a:buNone/>
            </a:pPr>
            <a:r>
              <a:rPr lang="en-US" sz="1800" b="1" dirty="0"/>
              <a:t>Programme Objective and Rationale: </a:t>
            </a:r>
          </a:p>
          <a:p>
            <a:pPr>
              <a:buClr>
                <a:schemeClr val="accent6">
                  <a:lumMod val="75000"/>
                </a:schemeClr>
              </a:buClr>
              <a:buFont typeface="Wingdings" panose="05000000000000000000" pitchFamily="2" charset="2"/>
              <a:buChar char="§"/>
            </a:pPr>
            <a:r>
              <a:rPr lang="en-US" sz="1600" dirty="0"/>
              <a:t>Support municipalities in the provision of </a:t>
            </a:r>
            <a:r>
              <a:rPr lang="en-US" sz="1600" b="1" dirty="0"/>
              <a:t>reliable</a:t>
            </a:r>
            <a:r>
              <a:rPr lang="en-US" sz="1600" dirty="0"/>
              <a:t> and </a:t>
            </a:r>
            <a:r>
              <a:rPr lang="en-US" sz="1600" b="1" dirty="0"/>
              <a:t>sustainable</a:t>
            </a:r>
            <a:r>
              <a:rPr lang="en-US" sz="1600" dirty="0"/>
              <a:t> water services to all.</a:t>
            </a:r>
          </a:p>
          <a:p>
            <a:pPr>
              <a:buClr>
                <a:schemeClr val="accent6">
                  <a:lumMod val="75000"/>
                </a:schemeClr>
              </a:buClr>
              <a:buFont typeface="Wingdings" panose="05000000000000000000" pitchFamily="2" charset="2"/>
              <a:buChar char="§"/>
            </a:pPr>
            <a:r>
              <a:rPr lang="en-US" sz="1600" dirty="0"/>
              <a:t>Provide </a:t>
            </a:r>
            <a:r>
              <a:rPr lang="en-US" sz="1600" b="1" dirty="0"/>
              <a:t>support</a:t>
            </a:r>
            <a:r>
              <a:rPr lang="en-US" sz="1600" dirty="0"/>
              <a:t> through all facets of the </a:t>
            </a:r>
            <a:r>
              <a:rPr lang="en-US" sz="1600" b="1" dirty="0"/>
              <a:t>SALGA mandate </a:t>
            </a:r>
            <a:r>
              <a:rPr lang="en-US" sz="1600" dirty="0"/>
              <a:t>in a </a:t>
            </a:r>
            <a:r>
              <a:rPr lang="en-US" sz="1600" b="1" dirty="0"/>
              <a:t>differentiated</a:t>
            </a:r>
            <a:r>
              <a:rPr lang="en-US" sz="1600" dirty="0"/>
              <a:t> manner.</a:t>
            </a:r>
            <a:endParaRPr lang="en-US" sz="1800" dirty="0"/>
          </a:p>
          <a:p>
            <a:pPr marL="0" indent="0">
              <a:buClr>
                <a:schemeClr val="accent6">
                  <a:lumMod val="75000"/>
                </a:schemeClr>
              </a:buClr>
              <a:buNone/>
            </a:pPr>
            <a:r>
              <a:rPr lang="en-US" sz="1800" b="1" dirty="0"/>
              <a:t>Key Programme Components:</a:t>
            </a:r>
          </a:p>
          <a:p>
            <a:pPr>
              <a:buClr>
                <a:schemeClr val="accent6">
                  <a:lumMod val="75000"/>
                </a:schemeClr>
              </a:buClr>
              <a:buFont typeface="Wingdings" panose="05000000000000000000" pitchFamily="2" charset="2"/>
              <a:buChar char="§"/>
            </a:pPr>
            <a:r>
              <a:rPr lang="en-US" sz="1600" dirty="0"/>
              <a:t>Municipal </a:t>
            </a:r>
            <a:r>
              <a:rPr lang="en-US" sz="1600" b="1" dirty="0"/>
              <a:t>Functionality</a:t>
            </a:r>
            <a:r>
              <a:rPr lang="en-US" sz="1600" dirty="0"/>
              <a:t> and Municipal Priority Action Plans (MPAP)</a:t>
            </a:r>
          </a:p>
          <a:p>
            <a:pPr>
              <a:buClr>
                <a:schemeClr val="accent6">
                  <a:lumMod val="75000"/>
                </a:schemeClr>
              </a:buClr>
              <a:buFont typeface="Wingdings" panose="05000000000000000000" pitchFamily="2" charset="2"/>
              <a:buChar char="§"/>
            </a:pPr>
            <a:r>
              <a:rPr lang="en-US" sz="1600" dirty="0"/>
              <a:t>DWS-SALGA Five Year (2021-2026) </a:t>
            </a:r>
            <a:r>
              <a:rPr lang="en-US" sz="1600" b="1" dirty="0"/>
              <a:t>Councillor Development</a:t>
            </a:r>
            <a:r>
              <a:rPr lang="en-US" sz="1600" dirty="0"/>
              <a:t> Programme</a:t>
            </a:r>
          </a:p>
          <a:p>
            <a:pPr>
              <a:buClr>
                <a:schemeClr val="accent6">
                  <a:lumMod val="75000"/>
                </a:schemeClr>
              </a:buClr>
              <a:buFont typeface="Wingdings" panose="05000000000000000000" pitchFamily="2" charset="2"/>
              <a:buChar char="§"/>
            </a:pPr>
            <a:r>
              <a:rPr lang="en-US" sz="1600" b="1" dirty="0"/>
              <a:t>Green</a:t>
            </a:r>
            <a:r>
              <a:rPr lang="en-US" sz="1600" dirty="0"/>
              <a:t> Drop Support Programme</a:t>
            </a:r>
          </a:p>
          <a:p>
            <a:pPr>
              <a:buClr>
                <a:schemeClr val="accent6">
                  <a:lumMod val="75000"/>
                </a:schemeClr>
              </a:buClr>
              <a:buFont typeface="Wingdings" panose="05000000000000000000" pitchFamily="2" charset="2"/>
              <a:buChar char="§"/>
            </a:pPr>
            <a:r>
              <a:rPr lang="en-US" sz="1600" b="1" dirty="0"/>
              <a:t>Blue</a:t>
            </a:r>
            <a:r>
              <a:rPr lang="en-US" sz="1600" dirty="0"/>
              <a:t> Drop Support Programme</a:t>
            </a:r>
          </a:p>
          <a:p>
            <a:pPr>
              <a:buClr>
                <a:schemeClr val="accent6">
                  <a:lumMod val="75000"/>
                </a:schemeClr>
              </a:buClr>
              <a:buFont typeface="Wingdings" panose="05000000000000000000" pitchFamily="2" charset="2"/>
              <a:buChar char="§"/>
            </a:pPr>
            <a:r>
              <a:rPr lang="en-US" sz="1600" dirty="0"/>
              <a:t>DWS-SALGA-DBSA National </a:t>
            </a:r>
            <a:r>
              <a:rPr lang="en-US" sz="1600" b="1" dirty="0"/>
              <a:t>Water Partnership</a:t>
            </a:r>
            <a:r>
              <a:rPr lang="en-US" sz="1600" dirty="0"/>
              <a:t> Office</a:t>
            </a:r>
          </a:p>
          <a:p>
            <a:pPr>
              <a:buClr>
                <a:schemeClr val="accent6">
                  <a:lumMod val="75000"/>
                </a:schemeClr>
              </a:buClr>
              <a:buFont typeface="Wingdings" panose="05000000000000000000" pitchFamily="2" charset="2"/>
              <a:buChar char="§"/>
            </a:pPr>
            <a:r>
              <a:rPr lang="en-US" sz="1600" dirty="0"/>
              <a:t>Municipal Infrastructure Asset Management </a:t>
            </a:r>
            <a:r>
              <a:rPr lang="en-US" sz="1600" b="1" dirty="0"/>
              <a:t>Improvement</a:t>
            </a:r>
            <a:r>
              <a:rPr lang="en-US" sz="1600" dirty="0"/>
              <a:t> Programme</a:t>
            </a:r>
          </a:p>
        </p:txBody>
      </p:sp>
      <p:sp>
        <p:nvSpPr>
          <p:cNvPr id="6" name="Title 5"/>
          <p:cNvSpPr>
            <a:spLocks noGrp="1"/>
          </p:cNvSpPr>
          <p:nvPr>
            <p:ph type="title"/>
          </p:nvPr>
        </p:nvSpPr>
        <p:spPr>
          <a:xfrm>
            <a:off x="1744394" y="188005"/>
            <a:ext cx="7218346" cy="551482"/>
          </a:xfrm>
        </p:spPr>
        <p:txBody>
          <a:bodyPr/>
          <a:lstStyle/>
          <a:p>
            <a:r>
              <a:rPr lang="en-US" sz="2400" dirty="0">
                <a:latin typeface="Arial"/>
                <a:cs typeface="Arial"/>
              </a:rPr>
              <a:t>SALGA WATER SERVICES PROGRAMME</a:t>
            </a:r>
          </a:p>
        </p:txBody>
      </p:sp>
      <p:sp>
        <p:nvSpPr>
          <p:cNvPr id="2" name="Oval 1">
            <a:extLst>
              <a:ext uri="{FF2B5EF4-FFF2-40B4-BE49-F238E27FC236}">
                <a16:creationId xmlns:a16="http://schemas.microsoft.com/office/drawing/2014/main" id="{7B1E8369-2CA3-D85D-683B-2D8D704EC107}"/>
              </a:ext>
            </a:extLst>
          </p:cNvPr>
          <p:cNvSpPr/>
          <p:nvPr/>
        </p:nvSpPr>
        <p:spPr>
          <a:xfrm>
            <a:off x="7259004" y="2374705"/>
            <a:ext cx="1819941" cy="1819941"/>
          </a:xfrm>
          <a:prstGeom prst="ellipse">
            <a:avLst/>
          </a:prstGeom>
          <a:blipFill>
            <a:blip r:embed="rId2">
              <a:extLst>
                <a:ext uri="{28A0092B-C50C-407E-A947-70E740481C1C}">
                  <a14:useLocalDpi xmlns:a14="http://schemas.microsoft.com/office/drawing/2010/main" val="0"/>
                </a:ext>
              </a:extLst>
            </a:blip>
            <a:srcRect/>
            <a:stretch>
              <a:fillRect t="-8000" b="-8000"/>
            </a:stretch>
          </a:blip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a:lstStyle/>
          <a:p>
            <a:endParaRPr lang="en-US"/>
          </a:p>
        </p:txBody>
      </p:sp>
    </p:spTree>
    <p:extLst>
      <p:ext uri="{BB962C8B-B14F-4D97-AF65-F5344CB8AC3E}">
        <p14:creationId xmlns:p14="http://schemas.microsoft.com/office/powerpoint/2010/main" val="3386843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fld id="{4CC04D4C-DC45-834A-A759-F6658CE957E3}" type="slidenum">
              <a:rPr lang="en-US" smtClean="0"/>
              <a:t>5</a:t>
            </a:fld>
            <a:endParaRPr lang="en-US" dirty="0"/>
          </a:p>
        </p:txBody>
      </p:sp>
      <p:sp>
        <p:nvSpPr>
          <p:cNvPr id="6" name="Title 5"/>
          <p:cNvSpPr>
            <a:spLocks noGrp="1"/>
          </p:cNvSpPr>
          <p:nvPr>
            <p:ph type="title"/>
          </p:nvPr>
        </p:nvSpPr>
        <p:spPr>
          <a:xfrm>
            <a:off x="1856935" y="188005"/>
            <a:ext cx="7105805" cy="551482"/>
          </a:xfrm>
        </p:spPr>
        <p:txBody>
          <a:bodyPr/>
          <a:lstStyle/>
          <a:p>
            <a:r>
              <a:rPr lang="en-US" sz="2400" dirty="0">
                <a:latin typeface="Arial"/>
                <a:cs typeface="Arial"/>
              </a:rPr>
              <a:t>5- YEAR CLLR DEVELOPMENT PROGRAMME</a:t>
            </a:r>
          </a:p>
        </p:txBody>
      </p:sp>
      <p:sp>
        <p:nvSpPr>
          <p:cNvPr id="8" name="Content Placeholder 2">
            <a:extLst>
              <a:ext uri="{FF2B5EF4-FFF2-40B4-BE49-F238E27FC236}">
                <a16:creationId xmlns:a16="http://schemas.microsoft.com/office/drawing/2014/main" id="{6540466B-9BB1-9C91-93A5-C8B33E77FA5A}"/>
              </a:ext>
            </a:extLst>
          </p:cNvPr>
          <p:cNvSpPr txBox="1">
            <a:spLocks/>
          </p:cNvSpPr>
          <p:nvPr/>
        </p:nvSpPr>
        <p:spPr bwMode="auto">
          <a:xfrm>
            <a:off x="142877" y="953431"/>
            <a:ext cx="2707003" cy="3625713"/>
          </a:xfrm>
          <a:prstGeom prst="rect">
            <a:avLst/>
          </a:prstGeom>
          <a:noFill/>
          <a:ln w="28575">
            <a:solidFill>
              <a:srgbClr val="ED7D3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sym typeface="Calibri" panose="020F0502020204030204" pitchFamily="34" charset="0"/>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sym typeface="Calibri" panose="020F0502020204030204" pitchFamily="34" charset="0"/>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sym typeface="Calibri" panose="020F0502020204030204" pitchFamily="34" charset="0"/>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14350" rtl="0" eaLnBrk="0" fontAlgn="base" latinLnBrk="0" hangingPunct="0">
              <a:lnSpc>
                <a:spcPct val="150000"/>
              </a:lnSpc>
              <a:spcBef>
                <a:spcPts val="563"/>
              </a:spcBef>
              <a:spcAft>
                <a:spcPct val="0"/>
              </a:spcAft>
              <a:buClr>
                <a:srgbClr val="ED7D31"/>
              </a:buClr>
              <a:buSzTx/>
              <a:buFont typeface="Arial" panose="020B0604020202020204" pitchFamily="34" charset="0"/>
              <a:buNone/>
              <a:tabLst/>
              <a:defRPr/>
            </a:pPr>
            <a:r>
              <a:rPr lang="en-US" sz="1600" b="1" dirty="0">
                <a:solidFill>
                  <a:prstClr val="black"/>
                </a:solidFill>
                <a:latin typeface="Arial" panose="020B0604020202020204" pitchFamily="34" charset="0"/>
                <a:cs typeface="Arial" panose="020B0604020202020204" pitchFamily="34" charset="0"/>
              </a:rPr>
              <a:t>Objective / Rationale:</a:t>
            </a: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Calibri" panose="020F0502020204030204" pitchFamily="34" charset="0"/>
            </a:endParaRPr>
          </a:p>
          <a:p>
            <a:pPr marL="128588" marR="0" lvl="0" indent="-128588" defTabSz="514350" rtl="0" eaLnBrk="0" fontAlgn="base" latinLnBrk="0" hangingPunct="0">
              <a:lnSpc>
                <a:spcPct val="100000"/>
              </a:lnSpc>
              <a:spcBef>
                <a:spcPts val="563"/>
              </a:spcBef>
              <a:spcAft>
                <a:spcPct val="0"/>
              </a:spcAft>
              <a:buClr>
                <a:srgbClr val="FF6600"/>
              </a:buClr>
              <a:buSzTx/>
              <a:buFont typeface="Wingdings" panose="05000000000000000000" pitchFamily="2" charset="2"/>
              <a:buChar char="§"/>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Calibri" panose="020F0502020204030204" pitchFamily="34" charset="0"/>
              </a:rPr>
              <a:t>Recognizes the need </a:t>
            </a:r>
            <a:r>
              <a:rPr lang="en-US" sz="1300" dirty="0">
                <a:solidFill>
                  <a:prstClr val="black"/>
                </a:solidFill>
                <a:latin typeface="Arial" panose="020B0604020202020204" pitchFamily="34" charset="0"/>
                <a:cs typeface="Arial" panose="020B0604020202020204" pitchFamily="34" charset="0"/>
              </a:rPr>
              <a:t>for </a:t>
            </a:r>
            <a:r>
              <a:rPr lang="en-US" sz="1300" b="1" dirty="0">
                <a:solidFill>
                  <a:prstClr val="black"/>
                </a:solidFill>
                <a:latin typeface="Arial" panose="020B0604020202020204" pitchFamily="34" charset="0"/>
                <a:cs typeface="Arial" panose="020B0604020202020204" pitchFamily="34" charset="0"/>
              </a:rPr>
              <a:t>continued professional development</a:t>
            </a:r>
            <a:r>
              <a:rPr lang="en-US" sz="1300" dirty="0">
                <a:solidFill>
                  <a:prstClr val="black"/>
                </a:solidFill>
                <a:latin typeface="Arial" panose="020B0604020202020204" pitchFamily="34" charset="0"/>
                <a:cs typeface="Arial" panose="020B0604020202020204" pitchFamily="34" charset="0"/>
              </a:rPr>
              <a:t> of Councillors, as is case for administrators.</a:t>
            </a:r>
          </a:p>
          <a:p>
            <a:pPr marL="128588" marR="0" lvl="0" indent="-128588" defTabSz="514350" rtl="0" eaLnBrk="0" fontAlgn="base" latinLnBrk="0" hangingPunct="0">
              <a:lnSpc>
                <a:spcPct val="100000"/>
              </a:lnSpc>
              <a:spcBef>
                <a:spcPts val="563"/>
              </a:spcBef>
              <a:spcAft>
                <a:spcPct val="0"/>
              </a:spcAft>
              <a:buClr>
                <a:srgbClr val="FF6600"/>
              </a:buClr>
              <a:buSzTx/>
              <a:buFont typeface="Wingdings" panose="05000000000000000000" pitchFamily="2" charset="2"/>
              <a:buChar char="§"/>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Calibri" panose="020F0502020204030204" pitchFamily="34" charset="0"/>
              </a:rPr>
              <a:t>Con</a:t>
            </a:r>
            <a:r>
              <a:rPr lang="en-US" sz="1300" dirty="0" err="1">
                <a:solidFill>
                  <a:prstClr val="black"/>
                </a:solidFill>
                <a:latin typeface="Arial" panose="020B0604020202020204" pitchFamily="34" charset="0"/>
                <a:cs typeface="Arial" panose="020B0604020202020204" pitchFamily="34" charset="0"/>
              </a:rPr>
              <a:t>tinue</a:t>
            </a:r>
            <a:r>
              <a:rPr lang="en-US" sz="1300" dirty="0">
                <a:solidFill>
                  <a:prstClr val="black"/>
                </a:solidFill>
                <a:latin typeface="Arial" panose="020B0604020202020204" pitchFamily="34" charset="0"/>
                <a:cs typeface="Arial" panose="020B0604020202020204" pitchFamily="34" charset="0"/>
              </a:rPr>
              <a:t> and progressively </a:t>
            </a:r>
            <a:r>
              <a:rPr lang="en-US" sz="1300" b="1" dirty="0">
                <a:solidFill>
                  <a:prstClr val="black"/>
                </a:solidFill>
                <a:latin typeface="Arial" panose="020B0604020202020204" pitchFamily="34" charset="0"/>
                <a:cs typeface="Arial" panose="020B0604020202020204" pitchFamily="34" charset="0"/>
              </a:rPr>
              <a:t>build Councillor knowledge</a:t>
            </a:r>
            <a:r>
              <a:rPr lang="en-US" sz="1300" dirty="0">
                <a:solidFill>
                  <a:prstClr val="black"/>
                </a:solidFill>
                <a:latin typeface="Arial" panose="020B0604020202020204" pitchFamily="34" charset="0"/>
                <a:cs typeface="Arial" panose="020B0604020202020204" pitchFamily="34" charset="0"/>
              </a:rPr>
              <a:t> to ensure they are well positioned to fulfill their legislated mandate.</a:t>
            </a:r>
          </a:p>
          <a:p>
            <a:pPr marL="128588" marR="0" lvl="0" indent="-128588" defTabSz="514350" rtl="0" eaLnBrk="0" fontAlgn="base" latinLnBrk="0" hangingPunct="0">
              <a:lnSpc>
                <a:spcPct val="100000"/>
              </a:lnSpc>
              <a:spcBef>
                <a:spcPts val="563"/>
              </a:spcBef>
              <a:spcAft>
                <a:spcPct val="0"/>
              </a:spcAft>
              <a:buClr>
                <a:srgbClr val="FF6600"/>
              </a:buClr>
              <a:buSzTx/>
              <a:buFont typeface="Wingdings" panose="05000000000000000000" pitchFamily="2" charset="2"/>
              <a:buChar char="§"/>
              <a:tabLst/>
              <a:defRPr/>
            </a:pPr>
            <a:r>
              <a:rPr kumimoji="0" lang="en-US" sz="1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Calibri" panose="020F0502020204030204" pitchFamily="34" charset="0"/>
              </a:rPr>
              <a:t>Complement and reinforce</a:t>
            </a: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Calibri" panose="020F0502020204030204" pitchFamily="34" charset="0"/>
              </a:rPr>
              <a:t> DWS programmes (Blue Drop, No-Drop</a:t>
            </a:r>
            <a:r>
              <a:rPr lang="en-US" sz="1300" dirty="0">
                <a:solidFill>
                  <a:prstClr val="black"/>
                </a:solidFill>
                <a:latin typeface="Arial" panose="020B0604020202020204" pitchFamily="34" charset="0"/>
                <a:cs typeface="Arial" panose="020B0604020202020204" pitchFamily="34" charset="0"/>
              </a:rPr>
              <a:t>, Green Drop etc.) by </a:t>
            </a:r>
            <a:r>
              <a:rPr lang="en-US" sz="1300" b="1" dirty="0">
                <a:solidFill>
                  <a:prstClr val="black"/>
                </a:solidFill>
                <a:latin typeface="Arial" panose="020B0604020202020204" pitchFamily="34" charset="0"/>
                <a:cs typeface="Arial" panose="020B0604020202020204" pitchFamily="34" charset="0"/>
              </a:rPr>
              <a:t>equipping Councillors</a:t>
            </a:r>
            <a:r>
              <a:rPr lang="en-US" sz="1300" dirty="0">
                <a:solidFill>
                  <a:prstClr val="black"/>
                </a:solidFill>
                <a:latin typeface="Arial" panose="020B0604020202020204" pitchFamily="34" charset="0"/>
                <a:cs typeface="Arial" panose="020B0604020202020204" pitchFamily="34" charset="0"/>
              </a:rPr>
              <a:t> to play their leadership and oversight roles.</a:t>
            </a:r>
            <a:endPar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Calibri" panose="020F0502020204030204" pitchFamily="34" charset="0"/>
            </a:endParaRPr>
          </a:p>
        </p:txBody>
      </p:sp>
      <p:sp>
        <p:nvSpPr>
          <p:cNvPr id="9" name="Content Placeholder 2">
            <a:extLst>
              <a:ext uri="{FF2B5EF4-FFF2-40B4-BE49-F238E27FC236}">
                <a16:creationId xmlns:a16="http://schemas.microsoft.com/office/drawing/2014/main" id="{CA7F9D5A-7C27-CA69-635C-DAD4A75BCFA7}"/>
              </a:ext>
            </a:extLst>
          </p:cNvPr>
          <p:cNvSpPr txBox="1">
            <a:spLocks/>
          </p:cNvSpPr>
          <p:nvPr/>
        </p:nvSpPr>
        <p:spPr bwMode="auto">
          <a:xfrm>
            <a:off x="6066729" y="953431"/>
            <a:ext cx="2896011" cy="3625713"/>
          </a:xfrm>
          <a:prstGeom prst="rect">
            <a:avLst/>
          </a:prstGeom>
          <a:noFill/>
          <a:ln w="28575">
            <a:solidFill>
              <a:srgbClr val="ED7D3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sym typeface="Calibri" panose="020F0502020204030204" pitchFamily="34" charset="0"/>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sym typeface="Calibri" panose="020F0502020204030204" pitchFamily="34" charset="0"/>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sym typeface="Calibri" panose="020F0502020204030204" pitchFamily="34" charset="0"/>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514350" rtl="0" eaLnBrk="0" fontAlgn="base" latinLnBrk="0" hangingPunct="0">
              <a:lnSpc>
                <a:spcPct val="150000"/>
              </a:lnSpc>
              <a:spcBef>
                <a:spcPts val="563"/>
              </a:spcBef>
              <a:spcAft>
                <a:spcPct val="0"/>
              </a:spcAft>
              <a:buClr>
                <a:srgbClr val="ED7D31"/>
              </a:buClr>
              <a:buSzTx/>
              <a:buFont typeface="Arial" panose="020B0604020202020204" pitchFamily="34" charset="0"/>
              <a:buNone/>
              <a:tabLst/>
              <a:defRPr/>
            </a:pPr>
            <a:r>
              <a:rPr lang="en-US" sz="1600" b="1" dirty="0">
                <a:solidFill>
                  <a:prstClr val="black"/>
                </a:solidFill>
                <a:latin typeface="Arial" panose="020B0604020202020204" pitchFamily="34" charset="0"/>
                <a:cs typeface="Arial" panose="020B0604020202020204" pitchFamily="34" charset="0"/>
              </a:rPr>
              <a:t>Looking Forward</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Calibri" panose="020F0502020204030204" pitchFamily="34" charset="0"/>
              </a:rPr>
              <a:t>:</a:t>
            </a:r>
          </a:p>
          <a:p>
            <a:pPr marL="128588" marR="0" lvl="0" indent="-128588" algn="l" defTabSz="514350" rtl="0" eaLnBrk="0" fontAlgn="base" latinLnBrk="0" hangingPunct="0">
              <a:lnSpc>
                <a:spcPct val="100000"/>
              </a:lnSpc>
              <a:spcBef>
                <a:spcPts val="563"/>
              </a:spcBef>
              <a:spcAft>
                <a:spcPct val="0"/>
              </a:spcAft>
              <a:buClr>
                <a:srgbClr val="FF6600"/>
              </a:buClr>
              <a:buSzTx/>
              <a:buFont typeface="Wingdings" panose="05000000000000000000" pitchFamily="2" charset="2"/>
              <a:buChar char="§"/>
              <a:tabLst/>
              <a:defRPr/>
            </a:pPr>
            <a:r>
              <a:rPr lang="en-US" sz="1200" dirty="0">
                <a:solidFill>
                  <a:prstClr val="black"/>
                </a:solidFill>
                <a:latin typeface="Arial" panose="020B0604020202020204" pitchFamily="34" charset="0"/>
                <a:cs typeface="Arial" panose="020B0604020202020204" pitchFamily="34" charset="0"/>
              </a:rPr>
              <a:t>Implement training in provinces that have not started: </a:t>
            </a:r>
            <a:r>
              <a:rPr lang="en-US" sz="1200" b="1" dirty="0">
                <a:solidFill>
                  <a:prstClr val="black"/>
                </a:solidFill>
                <a:latin typeface="Arial" panose="020B0604020202020204" pitchFamily="34" charset="0"/>
                <a:cs typeface="Arial" panose="020B0604020202020204" pitchFamily="34" charset="0"/>
              </a:rPr>
              <a:t>Northwest, Northern Cape and Eastern Cape.</a:t>
            </a:r>
          </a:p>
          <a:p>
            <a:pPr marL="128588" marR="0" lvl="0" indent="-128588" algn="l" defTabSz="514350" rtl="0" eaLnBrk="0" fontAlgn="base" latinLnBrk="0" hangingPunct="0">
              <a:lnSpc>
                <a:spcPct val="100000"/>
              </a:lnSpc>
              <a:spcBef>
                <a:spcPts val="563"/>
              </a:spcBef>
              <a:spcAft>
                <a:spcPct val="0"/>
              </a:spcAft>
              <a:buClr>
                <a:srgbClr val="FF6600"/>
              </a:buClr>
              <a:buSzTx/>
              <a:buFont typeface="Wingdings" panose="05000000000000000000" pitchFamily="2" charset="2"/>
              <a:buChar char="§"/>
              <a:tabLst/>
              <a:defRPr/>
            </a:pPr>
            <a:r>
              <a:rPr lang="en-US" sz="1200" dirty="0">
                <a:solidFill>
                  <a:prstClr val="black"/>
                </a:solidFill>
                <a:latin typeface="Arial" panose="020B0604020202020204" pitchFamily="34" charset="0"/>
                <a:cs typeface="Arial" panose="020B0604020202020204" pitchFamily="34" charset="0"/>
              </a:rPr>
              <a:t>Conclude development of and begin roll-out of </a:t>
            </a:r>
            <a:r>
              <a:rPr lang="en-US" sz="1200" b="1" dirty="0">
                <a:solidFill>
                  <a:prstClr val="black"/>
                </a:solidFill>
                <a:latin typeface="Arial" panose="020B0604020202020204" pitchFamily="34" charset="0"/>
                <a:cs typeface="Arial" panose="020B0604020202020204" pitchFamily="34" charset="0"/>
              </a:rPr>
              <a:t>Accredited 3-day and 5-day course </a:t>
            </a:r>
            <a:r>
              <a:rPr lang="en-US" sz="1200" dirty="0">
                <a:solidFill>
                  <a:prstClr val="black"/>
                </a:solidFill>
                <a:latin typeface="Arial" panose="020B0604020202020204" pitchFamily="34" charset="0"/>
                <a:cs typeface="Arial" panose="020B0604020202020204" pitchFamily="34" charset="0"/>
              </a:rPr>
              <a:t>for Councillors.</a:t>
            </a:r>
          </a:p>
          <a:p>
            <a:pPr marL="128588" marR="0" lvl="0" indent="-128588" algn="l" defTabSz="514350" rtl="0" eaLnBrk="0" fontAlgn="base" latinLnBrk="0" hangingPunct="0">
              <a:lnSpc>
                <a:spcPct val="100000"/>
              </a:lnSpc>
              <a:spcBef>
                <a:spcPts val="563"/>
              </a:spcBef>
              <a:spcAft>
                <a:spcPct val="0"/>
              </a:spcAft>
              <a:buClr>
                <a:srgbClr val="FF6600"/>
              </a:buClr>
              <a:buSzTx/>
              <a:buFont typeface="Wingdings" panose="05000000000000000000" pitchFamily="2" charset="2"/>
              <a:buChar char="§"/>
              <a:tabLst/>
              <a:defRPr/>
            </a:pPr>
            <a:r>
              <a:rPr lang="en-US" sz="1200" dirty="0">
                <a:solidFill>
                  <a:prstClr val="black"/>
                </a:solidFill>
                <a:latin typeface="Arial" panose="020B0604020202020204" pitchFamily="34" charset="0"/>
                <a:cs typeface="Arial" panose="020B0604020202020204" pitchFamily="34" charset="0"/>
              </a:rPr>
              <a:t>Collaboration between Councillors and officials, to continuously </a:t>
            </a:r>
            <a:r>
              <a:rPr lang="en-US" sz="1200" b="1" dirty="0">
                <a:solidFill>
                  <a:prstClr val="black"/>
                </a:solidFill>
                <a:latin typeface="Arial" panose="020B0604020202020204" pitchFamily="34" charset="0"/>
                <a:cs typeface="Arial" panose="020B0604020202020204" pitchFamily="34" charset="0"/>
              </a:rPr>
              <a:t>engage and educate communities</a:t>
            </a:r>
            <a:r>
              <a:rPr lang="en-US" sz="1200" dirty="0">
                <a:solidFill>
                  <a:prstClr val="black"/>
                </a:solidFill>
                <a:latin typeface="Arial" panose="020B0604020202020204" pitchFamily="34" charset="0"/>
                <a:cs typeface="Arial" panose="020B0604020202020204" pitchFamily="34" charset="0"/>
              </a:rPr>
              <a:t>.</a:t>
            </a:r>
            <a:endParaRPr kumimoji="0" lang="en-US"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Calibri" panose="020F0502020204030204" pitchFamily="34" charset="0"/>
            </a:endParaRPr>
          </a:p>
        </p:txBody>
      </p:sp>
      <p:sp>
        <p:nvSpPr>
          <p:cNvPr id="10" name="Content Placeholder 2">
            <a:extLst>
              <a:ext uri="{FF2B5EF4-FFF2-40B4-BE49-F238E27FC236}">
                <a16:creationId xmlns:a16="http://schemas.microsoft.com/office/drawing/2014/main" id="{0884F95B-1CBE-3751-CA62-B8ABEF04E97D}"/>
              </a:ext>
            </a:extLst>
          </p:cNvPr>
          <p:cNvSpPr txBox="1">
            <a:spLocks/>
          </p:cNvSpPr>
          <p:nvPr/>
        </p:nvSpPr>
        <p:spPr bwMode="auto">
          <a:xfrm>
            <a:off x="2964180" y="953431"/>
            <a:ext cx="2988249" cy="3625713"/>
          </a:xfrm>
          <a:prstGeom prst="rect">
            <a:avLst/>
          </a:prstGeom>
          <a:noFill/>
          <a:ln w="28575">
            <a:solidFill>
              <a:srgbClr val="ED7D3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sym typeface="Calibri" panose="020F0502020204030204" pitchFamily="34" charset="0"/>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sym typeface="Calibri" panose="020F0502020204030204" pitchFamily="34" charset="0"/>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sym typeface="Calibri" panose="020F0502020204030204" pitchFamily="34" charset="0"/>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14350" rtl="0" eaLnBrk="0" fontAlgn="base" latinLnBrk="0" hangingPunct="0">
              <a:lnSpc>
                <a:spcPct val="150000"/>
              </a:lnSpc>
              <a:spcBef>
                <a:spcPts val="563"/>
              </a:spcBef>
              <a:spcAft>
                <a:spcPct val="0"/>
              </a:spcAft>
              <a:buClr>
                <a:srgbClr val="ED7D31"/>
              </a:buClr>
              <a:buSzTx/>
              <a:buFont typeface="Arial" panose="020B0604020202020204" pitchFamily="34" charset="0"/>
              <a:buNone/>
              <a:tabLst/>
              <a:defRPr/>
            </a:pPr>
            <a:r>
              <a:rPr lang="en-US" sz="1600" b="1" dirty="0">
                <a:solidFill>
                  <a:prstClr val="black"/>
                </a:solidFill>
                <a:latin typeface="Arial" panose="020B0604020202020204" pitchFamily="34" charset="0"/>
                <a:cs typeface="Arial" panose="020B0604020202020204" pitchFamily="34" charset="0"/>
              </a:rPr>
              <a:t>Progress to Date:</a:t>
            </a: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Calibri" panose="020F0502020204030204" pitchFamily="34" charset="0"/>
            </a:endParaRPr>
          </a:p>
          <a:p>
            <a:pPr marL="128588" marR="0" lvl="0" indent="-128588" algn="l" defTabSz="514350" rtl="0" eaLnBrk="0" fontAlgn="base" latinLnBrk="0" hangingPunct="0">
              <a:lnSpc>
                <a:spcPct val="100000"/>
              </a:lnSpc>
              <a:spcBef>
                <a:spcPts val="563"/>
              </a:spcBef>
              <a:spcAft>
                <a:spcPct val="0"/>
              </a:spcAft>
              <a:buClr>
                <a:srgbClr val="FF6600"/>
              </a:buClr>
              <a:buSzTx/>
              <a:buFont typeface="Wingdings" panose="05000000000000000000" pitchFamily="2" charset="2"/>
              <a:buChar char="§"/>
              <a:tabLst/>
              <a:defRPr/>
            </a:pPr>
            <a:r>
              <a:rPr lang="en-US" sz="1125" dirty="0">
                <a:solidFill>
                  <a:prstClr val="black"/>
                </a:solidFill>
                <a:latin typeface="Arial" panose="020B0604020202020204" pitchFamily="34" charset="0"/>
                <a:cs typeface="Arial" panose="020B0604020202020204" pitchFamily="34" charset="0"/>
              </a:rPr>
              <a:t>Trainings ongoing as outlined below:</a:t>
            </a:r>
          </a:p>
          <a:p>
            <a:pPr marL="128588" marR="0" lvl="0" indent="-128588" algn="l" defTabSz="514350" rtl="0" eaLnBrk="0" fontAlgn="base" latinLnBrk="0" hangingPunct="0">
              <a:lnSpc>
                <a:spcPct val="100000"/>
              </a:lnSpc>
              <a:spcBef>
                <a:spcPts val="563"/>
              </a:spcBef>
              <a:spcAft>
                <a:spcPct val="0"/>
              </a:spcAft>
              <a:buClr>
                <a:srgbClr val="FF6600"/>
              </a:buClr>
              <a:buSzTx/>
              <a:buFont typeface="Wingdings" panose="05000000000000000000" pitchFamily="2" charset="2"/>
              <a:buChar char="§"/>
              <a:tabLst/>
              <a:defRPr/>
            </a:pPr>
            <a:r>
              <a:rPr kumimoji="0" lang="en-US" sz="1125"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Calibri" panose="020F0502020204030204" pitchFamily="34" charset="0"/>
              </a:rPr>
              <a:t>Western Cape</a:t>
            </a:r>
            <a:r>
              <a:rPr kumimoji="0" lang="en-US" sz="1125"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Calibri" panose="020F0502020204030204" pitchFamily="34" charset="0"/>
              </a:rPr>
              <a:t> on</a:t>
            </a:r>
            <a:r>
              <a:rPr lang="en-US" sz="1125" dirty="0">
                <a:solidFill>
                  <a:prstClr val="black"/>
                </a:solidFill>
                <a:latin typeface="Arial" panose="020B0604020202020204" pitchFamily="34" charset="0"/>
                <a:cs typeface="Arial" panose="020B0604020202020204" pitchFamily="34" charset="0"/>
              </a:rPr>
              <a:t> 11-12 May 2023 (14 Cllrs), 16-17 May2023 (24 Cllrs), 22-23 June2023 (37 Cllrs), </a:t>
            </a:r>
            <a:r>
              <a:rPr kumimoji="0" lang="en-US" sz="1125"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Calibri" panose="020F0502020204030204" pitchFamily="34" charset="0"/>
              </a:rPr>
              <a:t> 29-30 August 2023 (43 Cllrs), </a:t>
            </a:r>
            <a:r>
              <a:rPr kumimoji="0" lang="en-US" sz="1125"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Calibri" panose="020F0502020204030204" pitchFamily="34" charset="0"/>
              </a:rPr>
              <a:t>Free State </a:t>
            </a:r>
            <a:r>
              <a:rPr kumimoji="0" lang="en-US" sz="1125"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Calibri" panose="020F0502020204030204" pitchFamily="34" charset="0"/>
              </a:rPr>
              <a:t>on 22 August 2023 (17 Cllrs), </a:t>
            </a:r>
            <a:r>
              <a:rPr kumimoji="0" lang="en-US" sz="1125"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Calibri" panose="020F0502020204030204" pitchFamily="34" charset="0"/>
              </a:rPr>
              <a:t>KwaZulu Natal</a:t>
            </a:r>
            <a:r>
              <a:rPr kumimoji="0" lang="en-US" sz="1125"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Calibri" panose="020F0502020204030204" pitchFamily="34" charset="0"/>
              </a:rPr>
              <a:t> on 1 Sept 2023 (14 Cllrs and 22 Officials) </a:t>
            </a:r>
            <a:r>
              <a:rPr kumimoji="0" lang="en-US" sz="1125"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Calibri" panose="020F0502020204030204" pitchFamily="34" charset="0"/>
              </a:rPr>
              <a:t>Limpopo</a:t>
            </a:r>
            <a:r>
              <a:rPr kumimoji="0" lang="en-US" sz="1125"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Calibri" panose="020F0502020204030204" pitchFamily="34" charset="0"/>
              </a:rPr>
              <a:t> on 6-7 September 2023 in Capricorn DM (11 Cllrs and 49 Officials) and on 20-21 September 2023 in Sekhukhune DM, </a:t>
            </a:r>
            <a:r>
              <a:rPr kumimoji="0" lang="en-US" sz="1125"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Calibri" panose="020F0502020204030204" pitchFamily="34" charset="0"/>
              </a:rPr>
              <a:t>Gauteng</a:t>
            </a:r>
            <a:r>
              <a:rPr kumimoji="0" lang="en-US" sz="1125"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Calibri" panose="020F0502020204030204" pitchFamily="34" charset="0"/>
              </a:rPr>
              <a:t> on 14 September 2023 (20 Cllrs and 19 Officials) and </a:t>
            </a:r>
            <a:r>
              <a:rPr kumimoji="0" lang="en-US" sz="1125"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Calibri" panose="020F0502020204030204" pitchFamily="34" charset="0"/>
              </a:rPr>
              <a:t>Mpumalanga</a:t>
            </a:r>
            <a:r>
              <a:rPr kumimoji="0" lang="en-US" sz="1125"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Calibri" panose="020F0502020204030204" pitchFamily="34" charset="0"/>
              </a:rPr>
              <a:t> on 28 – 29 September 2023 (42 officials).</a:t>
            </a:r>
          </a:p>
          <a:p>
            <a:pPr marL="128588" marR="0" lvl="0" indent="-128588" algn="l" defTabSz="514350" rtl="0" eaLnBrk="0" fontAlgn="base" latinLnBrk="0" hangingPunct="0">
              <a:lnSpc>
                <a:spcPct val="100000"/>
              </a:lnSpc>
              <a:spcBef>
                <a:spcPts val="563"/>
              </a:spcBef>
              <a:spcAft>
                <a:spcPct val="0"/>
              </a:spcAft>
              <a:buClr>
                <a:srgbClr val="FF6600"/>
              </a:buClr>
              <a:buSzTx/>
              <a:buFont typeface="Wingdings" panose="05000000000000000000" pitchFamily="2" charset="2"/>
              <a:buChar char="§"/>
              <a:tabLst/>
              <a:defRPr/>
            </a:pPr>
            <a:r>
              <a:rPr lang="en-US" sz="1125" dirty="0">
                <a:solidFill>
                  <a:prstClr val="black"/>
                </a:solidFill>
                <a:latin typeface="Arial" panose="020B0604020202020204" pitchFamily="34" charset="0"/>
                <a:cs typeface="Arial" panose="020B0604020202020204" pitchFamily="34" charset="0"/>
              </a:rPr>
              <a:t>Total of </a:t>
            </a:r>
            <a:r>
              <a:rPr lang="en-US" sz="1125" b="1" u="sng" dirty="0">
                <a:solidFill>
                  <a:prstClr val="black"/>
                </a:solidFill>
                <a:latin typeface="Arial" panose="020B0604020202020204" pitchFamily="34" charset="0"/>
                <a:cs typeface="Arial" panose="020B0604020202020204" pitchFamily="34" charset="0"/>
              </a:rPr>
              <a:t>180 Cllrs trained </a:t>
            </a:r>
            <a:r>
              <a:rPr lang="en-US" sz="1125" dirty="0">
                <a:solidFill>
                  <a:prstClr val="black"/>
                </a:solidFill>
                <a:latin typeface="Arial" panose="020B0604020202020204" pitchFamily="34" charset="0"/>
                <a:cs typeface="Arial" panose="020B0604020202020204" pitchFamily="34" charset="0"/>
              </a:rPr>
              <a:t>over and above induction.</a:t>
            </a:r>
            <a:endParaRPr kumimoji="0" lang="en-US" sz="1125"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Calibri" panose="020F0502020204030204" pitchFamily="34" charset="0"/>
            </a:endParaRPr>
          </a:p>
        </p:txBody>
      </p:sp>
    </p:spTree>
    <p:extLst>
      <p:ext uri="{BB962C8B-B14F-4D97-AF65-F5344CB8AC3E}">
        <p14:creationId xmlns:p14="http://schemas.microsoft.com/office/powerpoint/2010/main" val="650935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fld id="{4CC04D4C-DC45-834A-A759-F6658CE957E3}" type="slidenum">
              <a:rPr lang="en-US" smtClean="0"/>
              <a:t>6</a:t>
            </a:fld>
            <a:endParaRPr lang="en-US" dirty="0"/>
          </a:p>
        </p:txBody>
      </p:sp>
      <p:sp>
        <p:nvSpPr>
          <p:cNvPr id="6" name="Title 5"/>
          <p:cNvSpPr>
            <a:spLocks noGrp="1"/>
          </p:cNvSpPr>
          <p:nvPr>
            <p:ph type="title"/>
          </p:nvPr>
        </p:nvSpPr>
        <p:spPr>
          <a:xfrm>
            <a:off x="1496378" y="188005"/>
            <a:ext cx="6550794" cy="551482"/>
          </a:xfrm>
        </p:spPr>
        <p:txBody>
          <a:bodyPr/>
          <a:lstStyle/>
          <a:p>
            <a:r>
              <a:rPr lang="en-US" sz="2400" dirty="0">
                <a:latin typeface="Arial"/>
                <a:cs typeface="Arial"/>
              </a:rPr>
              <a:t>GREEN DROP SUPPORT</a:t>
            </a:r>
          </a:p>
        </p:txBody>
      </p:sp>
      <p:sp>
        <p:nvSpPr>
          <p:cNvPr id="8" name="Content Placeholder 2">
            <a:extLst>
              <a:ext uri="{FF2B5EF4-FFF2-40B4-BE49-F238E27FC236}">
                <a16:creationId xmlns:a16="http://schemas.microsoft.com/office/drawing/2014/main" id="{6540466B-9BB1-9C91-93A5-C8B33E77FA5A}"/>
              </a:ext>
            </a:extLst>
          </p:cNvPr>
          <p:cNvSpPr txBox="1">
            <a:spLocks/>
          </p:cNvSpPr>
          <p:nvPr/>
        </p:nvSpPr>
        <p:spPr bwMode="auto">
          <a:xfrm>
            <a:off x="142877" y="953431"/>
            <a:ext cx="2707003" cy="3625713"/>
          </a:xfrm>
          <a:prstGeom prst="rect">
            <a:avLst/>
          </a:prstGeom>
          <a:noFill/>
          <a:ln w="28575">
            <a:solidFill>
              <a:srgbClr val="ED7D3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sym typeface="Calibri" panose="020F0502020204030204" pitchFamily="34" charset="0"/>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sym typeface="Calibri" panose="020F0502020204030204" pitchFamily="34" charset="0"/>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sym typeface="Calibri" panose="020F0502020204030204" pitchFamily="34" charset="0"/>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14350" rtl="0" eaLnBrk="0" fontAlgn="base" latinLnBrk="0" hangingPunct="0">
              <a:lnSpc>
                <a:spcPct val="150000"/>
              </a:lnSpc>
              <a:spcBef>
                <a:spcPts val="563"/>
              </a:spcBef>
              <a:spcAft>
                <a:spcPct val="0"/>
              </a:spcAft>
              <a:buClr>
                <a:srgbClr val="ED7D31"/>
              </a:buClr>
              <a:buSzTx/>
              <a:buFont typeface="Arial" panose="020B0604020202020204" pitchFamily="34" charset="0"/>
              <a:buNone/>
              <a:tabLst/>
              <a:defRPr/>
            </a:pPr>
            <a:r>
              <a:rPr lang="en-US" sz="1400" b="1" dirty="0">
                <a:solidFill>
                  <a:prstClr val="black"/>
                </a:solidFill>
                <a:latin typeface="Arial" panose="020B0604020202020204" pitchFamily="34" charset="0"/>
                <a:cs typeface="Arial" panose="020B0604020202020204" pitchFamily="34" charset="0"/>
              </a:rPr>
              <a:t>Objective / Rationale:</a:t>
            </a: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Calibri" panose="020F0502020204030204" pitchFamily="34" charset="0"/>
            </a:endParaRPr>
          </a:p>
          <a:p>
            <a:pPr marL="128588" marR="0" lvl="0" indent="-128588" defTabSz="514350" rtl="0" eaLnBrk="0" fontAlgn="base" latinLnBrk="0" hangingPunct="0">
              <a:lnSpc>
                <a:spcPct val="100000"/>
              </a:lnSpc>
              <a:spcBef>
                <a:spcPts val="563"/>
              </a:spcBef>
              <a:spcAft>
                <a:spcPct val="0"/>
              </a:spcAft>
              <a:buClr>
                <a:srgbClr val="FF6600"/>
              </a:buClr>
              <a:buSzTx/>
              <a:buFont typeface="Wingdings" panose="05000000000000000000" pitchFamily="2" charset="2"/>
              <a:buChar char="§"/>
              <a:tabLst/>
              <a:defRPr/>
            </a:pPr>
            <a:r>
              <a:rPr lang="en-US" sz="1300" dirty="0">
                <a:solidFill>
                  <a:prstClr val="black"/>
                </a:solidFill>
                <a:latin typeface="Arial" panose="020B0604020202020204" pitchFamily="34" charset="0"/>
                <a:cs typeface="Arial" panose="020B0604020202020204" pitchFamily="34" charset="0"/>
              </a:rPr>
              <a:t>Ensure that </a:t>
            </a:r>
            <a:r>
              <a:rPr lang="en-US" sz="1300" b="1" dirty="0">
                <a:solidFill>
                  <a:prstClr val="black"/>
                </a:solidFill>
                <a:latin typeface="Arial" panose="020B0604020202020204" pitchFamily="34" charset="0"/>
                <a:cs typeface="Arial" panose="020B0604020202020204" pitchFamily="34" charset="0"/>
              </a:rPr>
              <a:t>Section 24 of the Constitution</a:t>
            </a:r>
            <a:r>
              <a:rPr lang="en-US" sz="1300" dirty="0">
                <a:solidFill>
                  <a:prstClr val="black"/>
                </a:solidFill>
                <a:latin typeface="Arial" panose="020B0604020202020204" pitchFamily="34" charset="0"/>
                <a:cs typeface="Arial" panose="020B0604020202020204" pitchFamily="34" charset="0"/>
              </a:rPr>
              <a:t> is not violated (Human health and environmental protection).</a:t>
            </a:r>
          </a:p>
          <a:p>
            <a:pPr marL="128588" marR="0" lvl="0" indent="-128588" defTabSz="514350" rtl="0" eaLnBrk="0" fontAlgn="base" latinLnBrk="0" hangingPunct="0">
              <a:lnSpc>
                <a:spcPct val="100000"/>
              </a:lnSpc>
              <a:spcBef>
                <a:spcPts val="563"/>
              </a:spcBef>
              <a:spcAft>
                <a:spcPct val="0"/>
              </a:spcAft>
              <a:buClr>
                <a:srgbClr val="FF6600"/>
              </a:buClr>
              <a:buSzTx/>
              <a:buFont typeface="Wingdings" panose="05000000000000000000" pitchFamily="2" charset="2"/>
              <a:buChar char="§"/>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Calibri" panose="020F0502020204030204" pitchFamily="34" charset="0"/>
              </a:rPr>
              <a:t>Ensure municipal </a:t>
            </a:r>
            <a:r>
              <a:rPr kumimoji="0" lang="en-US" sz="1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Calibri" panose="020F0502020204030204" pitchFamily="34" charset="0"/>
              </a:rPr>
              <a:t>wastewater </a:t>
            </a:r>
            <a:r>
              <a:rPr lang="en-US" sz="1300" b="1" dirty="0">
                <a:solidFill>
                  <a:prstClr val="black"/>
                </a:solidFill>
                <a:latin typeface="Arial" panose="020B0604020202020204" pitchFamily="34" charset="0"/>
                <a:cs typeface="Arial" panose="020B0604020202020204" pitchFamily="34" charset="0"/>
              </a:rPr>
              <a:t>conveyance and </a:t>
            </a:r>
            <a:r>
              <a:rPr kumimoji="0" lang="en-US" sz="1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Calibri" panose="020F0502020204030204" pitchFamily="34" charset="0"/>
              </a:rPr>
              <a:t>treatment </a:t>
            </a: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Calibri" panose="020F0502020204030204" pitchFamily="34" charset="0"/>
              </a:rPr>
              <a:t>is effectively undertaken, in line with sector norms and standards. </a:t>
            </a:r>
          </a:p>
        </p:txBody>
      </p:sp>
      <p:sp>
        <p:nvSpPr>
          <p:cNvPr id="9" name="Content Placeholder 2">
            <a:extLst>
              <a:ext uri="{FF2B5EF4-FFF2-40B4-BE49-F238E27FC236}">
                <a16:creationId xmlns:a16="http://schemas.microsoft.com/office/drawing/2014/main" id="{CA7F9D5A-7C27-CA69-635C-DAD4A75BCFA7}"/>
              </a:ext>
            </a:extLst>
          </p:cNvPr>
          <p:cNvSpPr txBox="1">
            <a:spLocks/>
          </p:cNvSpPr>
          <p:nvPr/>
        </p:nvSpPr>
        <p:spPr bwMode="auto">
          <a:xfrm>
            <a:off x="6066729" y="953431"/>
            <a:ext cx="2896011" cy="3625713"/>
          </a:xfrm>
          <a:prstGeom prst="rect">
            <a:avLst/>
          </a:prstGeom>
          <a:noFill/>
          <a:ln w="28575">
            <a:solidFill>
              <a:srgbClr val="ED7D3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sym typeface="Calibri" panose="020F0502020204030204" pitchFamily="34" charset="0"/>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sym typeface="Calibri" panose="020F0502020204030204" pitchFamily="34" charset="0"/>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sym typeface="Calibri" panose="020F0502020204030204" pitchFamily="34" charset="0"/>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514350" rtl="0" eaLnBrk="0" fontAlgn="base" latinLnBrk="0" hangingPunct="0">
              <a:lnSpc>
                <a:spcPct val="150000"/>
              </a:lnSpc>
              <a:spcBef>
                <a:spcPts val="563"/>
              </a:spcBef>
              <a:spcAft>
                <a:spcPct val="0"/>
              </a:spcAft>
              <a:buClr>
                <a:srgbClr val="ED7D31"/>
              </a:buClr>
              <a:buSzTx/>
              <a:buFont typeface="Arial" panose="020B0604020202020204" pitchFamily="34" charset="0"/>
              <a:buNone/>
              <a:tabLst/>
              <a:defRPr/>
            </a:pPr>
            <a:r>
              <a:rPr lang="en-US" sz="1400" b="1" dirty="0">
                <a:solidFill>
                  <a:prstClr val="black"/>
                </a:solidFill>
                <a:latin typeface="Arial" panose="020B0604020202020204" pitchFamily="34" charset="0"/>
                <a:cs typeface="Arial" panose="020B0604020202020204" pitchFamily="34" charset="0"/>
              </a:rPr>
              <a:t>Looking Forward</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Calibri" panose="020F0502020204030204" pitchFamily="34" charset="0"/>
              </a:rPr>
              <a:t>:</a:t>
            </a:r>
          </a:p>
          <a:p>
            <a:pPr marL="128588" marR="0" lvl="0" indent="-128588" algn="l" defTabSz="514350" rtl="0" eaLnBrk="0" fontAlgn="base" latinLnBrk="0" hangingPunct="0">
              <a:lnSpc>
                <a:spcPct val="100000"/>
              </a:lnSpc>
              <a:spcBef>
                <a:spcPts val="563"/>
              </a:spcBef>
              <a:spcAft>
                <a:spcPct val="0"/>
              </a:spcAft>
              <a:buClr>
                <a:srgbClr val="FF6600"/>
              </a:buClr>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Calibri" panose="020F0502020204030204" pitchFamily="34" charset="0"/>
              </a:rPr>
              <a:t>Continue implementation of </a:t>
            </a:r>
            <a:r>
              <a:rPr lang="en-US" sz="1200" dirty="0">
                <a:solidFill>
                  <a:prstClr val="black"/>
                </a:solidFill>
                <a:latin typeface="Arial" panose="020B0604020202020204" pitchFamily="34" charset="0"/>
                <a:cs typeface="Arial" panose="020B0604020202020204" pitchFamily="34" charset="0"/>
              </a:rPr>
              <a:t>Green Drop Improvement Programme with DWS and MISA.</a:t>
            </a:r>
          </a:p>
          <a:p>
            <a:pPr marL="128588" marR="0" lvl="0" indent="-128588" algn="l" defTabSz="514350" rtl="0" eaLnBrk="0" fontAlgn="base" latinLnBrk="0" hangingPunct="0">
              <a:lnSpc>
                <a:spcPct val="100000"/>
              </a:lnSpc>
              <a:spcBef>
                <a:spcPts val="563"/>
              </a:spcBef>
              <a:spcAft>
                <a:spcPct val="0"/>
              </a:spcAft>
              <a:buClr>
                <a:srgbClr val="FF6600"/>
              </a:buClr>
              <a:buSzTx/>
              <a:buFont typeface="Wingdings" panose="05000000000000000000" pitchFamily="2" charset="2"/>
              <a:buChar char="§"/>
              <a:tabLst/>
              <a:defRPr/>
            </a:pPr>
            <a:r>
              <a:rPr lang="en-US" sz="1200" dirty="0">
                <a:solidFill>
                  <a:prstClr val="black"/>
                </a:solidFill>
                <a:latin typeface="Arial" panose="020B0604020202020204" pitchFamily="34" charset="0"/>
                <a:cs typeface="Arial" panose="020B0604020202020204" pitchFamily="34" charset="0"/>
              </a:rPr>
              <a:t>Emphasize Asset Management component of the Green Drop programme. </a:t>
            </a:r>
          </a:p>
          <a:p>
            <a:pPr marL="128588" marR="0" lvl="0" indent="-128588" algn="l" defTabSz="514350" rtl="0" eaLnBrk="0" fontAlgn="base" latinLnBrk="0" hangingPunct="0">
              <a:lnSpc>
                <a:spcPct val="100000"/>
              </a:lnSpc>
              <a:spcBef>
                <a:spcPts val="563"/>
              </a:spcBef>
              <a:spcAft>
                <a:spcPct val="0"/>
              </a:spcAft>
              <a:buClr>
                <a:srgbClr val="FF6600"/>
              </a:buClr>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Calibri" panose="020F0502020204030204" pitchFamily="34" charset="0"/>
              </a:rPr>
              <a:t>Implement </a:t>
            </a:r>
            <a:r>
              <a:rPr lang="en-US" sz="1200" dirty="0">
                <a:solidFill>
                  <a:prstClr val="black"/>
                </a:solidFill>
                <a:latin typeface="Arial" panose="020B0604020202020204" pitchFamily="34" charset="0"/>
                <a:cs typeface="Arial" panose="020B0604020202020204" pitchFamily="34" charset="0"/>
              </a:rPr>
              <a:t>Green Drop Component of Councillor Development Programme. </a:t>
            </a:r>
          </a:p>
          <a:p>
            <a:pPr marL="128588" marR="0" lvl="0" indent="-128588" algn="l" defTabSz="514350" rtl="0" eaLnBrk="0" fontAlgn="base" latinLnBrk="0" hangingPunct="0">
              <a:lnSpc>
                <a:spcPct val="100000"/>
              </a:lnSpc>
              <a:spcBef>
                <a:spcPts val="563"/>
              </a:spcBef>
              <a:spcAft>
                <a:spcPct val="0"/>
              </a:spcAft>
              <a:buClr>
                <a:srgbClr val="FF6600"/>
              </a:buClr>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Calibri" panose="020F0502020204030204" pitchFamily="34" charset="0"/>
              </a:rPr>
              <a:t>Support Development of Wastewater Risk Abatement Plans.</a:t>
            </a:r>
          </a:p>
          <a:p>
            <a:pPr marL="128588" marR="0" lvl="0" indent="-128588" algn="l" defTabSz="514350" rtl="0" eaLnBrk="0" fontAlgn="base" latinLnBrk="0" hangingPunct="0">
              <a:lnSpc>
                <a:spcPct val="100000"/>
              </a:lnSpc>
              <a:spcBef>
                <a:spcPts val="563"/>
              </a:spcBef>
              <a:spcAft>
                <a:spcPct val="0"/>
              </a:spcAft>
              <a:buClr>
                <a:srgbClr val="FF6600"/>
              </a:buClr>
              <a:buSzTx/>
              <a:buFont typeface="Wingdings" panose="05000000000000000000" pitchFamily="2" charset="2"/>
              <a:buChar char="§"/>
              <a:tabLst/>
              <a:defRPr/>
            </a:pPr>
            <a:r>
              <a:rPr lang="en-US" sz="1200" dirty="0">
                <a:solidFill>
                  <a:prstClr val="black"/>
                </a:solidFill>
                <a:latin typeface="Arial" panose="020B0604020202020204" pitchFamily="34" charset="0"/>
                <a:cs typeface="Arial" panose="020B0604020202020204" pitchFamily="34" charset="0"/>
              </a:rPr>
              <a:t>Lobby for </a:t>
            </a:r>
            <a:r>
              <a:rPr lang="en-US" sz="1200" b="1" dirty="0">
                <a:solidFill>
                  <a:prstClr val="black"/>
                </a:solidFill>
                <a:latin typeface="Arial" panose="020B0604020202020204" pitchFamily="34" charset="0"/>
                <a:cs typeface="Arial" panose="020B0604020202020204" pitchFamily="34" charset="0"/>
              </a:rPr>
              <a:t>municipal Process Controller training funding</a:t>
            </a:r>
            <a:r>
              <a:rPr lang="en-US" sz="1200" dirty="0">
                <a:solidFill>
                  <a:prstClr val="black"/>
                </a:solidFill>
                <a:latin typeface="Arial" panose="020B0604020202020204" pitchFamily="34" charset="0"/>
                <a:cs typeface="Arial" panose="020B0604020202020204" pitchFamily="34" charset="0"/>
              </a:rPr>
              <a:t> with </a:t>
            </a:r>
            <a:r>
              <a:rPr lang="en-US" sz="1200" b="1" dirty="0">
                <a:solidFill>
                  <a:prstClr val="black"/>
                </a:solidFill>
                <a:latin typeface="Arial" panose="020B0604020202020204" pitchFamily="34" charset="0"/>
                <a:cs typeface="Arial" panose="020B0604020202020204" pitchFamily="34" charset="0"/>
              </a:rPr>
              <a:t>EWSETA.</a:t>
            </a:r>
            <a:endPar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Calibri" panose="020F0502020204030204" pitchFamily="34" charset="0"/>
            </a:endParaRPr>
          </a:p>
        </p:txBody>
      </p:sp>
      <p:sp>
        <p:nvSpPr>
          <p:cNvPr id="10" name="Content Placeholder 2">
            <a:extLst>
              <a:ext uri="{FF2B5EF4-FFF2-40B4-BE49-F238E27FC236}">
                <a16:creationId xmlns:a16="http://schemas.microsoft.com/office/drawing/2014/main" id="{0884F95B-1CBE-3751-CA62-B8ABEF04E97D}"/>
              </a:ext>
            </a:extLst>
          </p:cNvPr>
          <p:cNvSpPr txBox="1">
            <a:spLocks/>
          </p:cNvSpPr>
          <p:nvPr/>
        </p:nvSpPr>
        <p:spPr bwMode="auto">
          <a:xfrm>
            <a:off x="2964180" y="953431"/>
            <a:ext cx="2988249" cy="3625713"/>
          </a:xfrm>
          <a:prstGeom prst="rect">
            <a:avLst/>
          </a:prstGeom>
          <a:noFill/>
          <a:ln w="28575">
            <a:solidFill>
              <a:srgbClr val="ED7D3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sym typeface="Calibri" panose="020F0502020204030204" pitchFamily="34" charset="0"/>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sym typeface="Calibri" panose="020F0502020204030204" pitchFamily="34" charset="0"/>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sym typeface="Calibri" panose="020F0502020204030204" pitchFamily="34" charset="0"/>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14350" rtl="0" eaLnBrk="0" fontAlgn="base" latinLnBrk="0" hangingPunct="0">
              <a:lnSpc>
                <a:spcPct val="150000"/>
              </a:lnSpc>
              <a:spcBef>
                <a:spcPts val="563"/>
              </a:spcBef>
              <a:spcAft>
                <a:spcPct val="0"/>
              </a:spcAft>
              <a:buClr>
                <a:srgbClr val="ED7D31"/>
              </a:buClr>
              <a:buSzTx/>
              <a:buFont typeface="Arial" panose="020B0604020202020204" pitchFamily="34" charset="0"/>
              <a:buNone/>
              <a:tabLst/>
              <a:defRPr/>
            </a:pPr>
            <a:r>
              <a:rPr lang="en-US" sz="1400" b="1" dirty="0">
                <a:solidFill>
                  <a:prstClr val="black"/>
                </a:solidFill>
                <a:latin typeface="Arial" panose="020B0604020202020204" pitchFamily="34" charset="0"/>
                <a:cs typeface="Arial" panose="020B0604020202020204" pitchFamily="34" charset="0"/>
              </a:rPr>
              <a:t>Progress to Date:</a:t>
            </a: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Calibri" panose="020F0502020204030204" pitchFamily="34" charset="0"/>
            </a:endParaRPr>
          </a:p>
          <a:p>
            <a:pPr marL="128588" marR="0" lvl="0" indent="-128588" algn="l" defTabSz="514350" rtl="0" eaLnBrk="0" fontAlgn="base" latinLnBrk="0" hangingPunct="0">
              <a:lnSpc>
                <a:spcPct val="100000"/>
              </a:lnSpc>
              <a:spcBef>
                <a:spcPts val="563"/>
              </a:spcBef>
              <a:spcAft>
                <a:spcPct val="0"/>
              </a:spcAft>
              <a:buClr>
                <a:srgbClr val="FF6600"/>
              </a:buClr>
              <a:buSzTx/>
              <a:buFont typeface="Wingdings" panose="05000000000000000000" pitchFamily="2" charset="2"/>
              <a:buChar char="§"/>
              <a:tabLst/>
              <a:defRPr/>
            </a:pPr>
            <a:r>
              <a:rPr lang="en-US" sz="1125" dirty="0">
                <a:solidFill>
                  <a:prstClr val="black"/>
                </a:solidFill>
                <a:latin typeface="Arial" panose="020B0604020202020204" pitchFamily="34" charset="0"/>
                <a:cs typeface="Arial" panose="020B0604020202020204" pitchFamily="34" charset="0"/>
              </a:rPr>
              <a:t>Workshops for officials to create awareness and avail support.</a:t>
            </a:r>
          </a:p>
          <a:p>
            <a:pPr marL="128588" marR="0" lvl="0" indent="-128588" algn="l" defTabSz="514350" rtl="0" eaLnBrk="0" fontAlgn="base" latinLnBrk="0" hangingPunct="0">
              <a:lnSpc>
                <a:spcPct val="100000"/>
              </a:lnSpc>
              <a:spcBef>
                <a:spcPts val="563"/>
              </a:spcBef>
              <a:spcAft>
                <a:spcPct val="0"/>
              </a:spcAft>
              <a:buClr>
                <a:srgbClr val="FF6600"/>
              </a:buClr>
              <a:buSzTx/>
              <a:buFont typeface="Wingdings" panose="05000000000000000000" pitchFamily="2" charset="2"/>
              <a:buChar char="§"/>
              <a:tabLst/>
              <a:defRPr/>
            </a:pPr>
            <a:r>
              <a:rPr lang="en-US" sz="1125" dirty="0">
                <a:solidFill>
                  <a:prstClr val="black"/>
                </a:solidFill>
                <a:latin typeface="Arial" panose="020B0604020202020204" pitchFamily="34" charset="0"/>
                <a:cs typeface="Arial" panose="020B0604020202020204" pitchFamily="34" charset="0"/>
              </a:rPr>
              <a:t>5 Year </a:t>
            </a:r>
            <a:r>
              <a:rPr lang="en-US" sz="1125" b="1" dirty="0">
                <a:solidFill>
                  <a:prstClr val="black"/>
                </a:solidFill>
                <a:latin typeface="Arial" panose="020B0604020202020204" pitchFamily="34" charset="0"/>
                <a:cs typeface="Arial" panose="020B0604020202020204" pitchFamily="34" charset="0"/>
              </a:rPr>
              <a:t>Cllr Development Programme </a:t>
            </a:r>
            <a:r>
              <a:rPr lang="en-US" sz="1125" dirty="0">
                <a:solidFill>
                  <a:prstClr val="black"/>
                </a:solidFill>
                <a:latin typeface="Arial" panose="020B0604020202020204" pitchFamily="34" charset="0"/>
                <a:cs typeface="Arial" panose="020B0604020202020204" pitchFamily="34" charset="0"/>
              </a:rPr>
              <a:t>inclusive of Green Drop Programme.</a:t>
            </a:r>
          </a:p>
          <a:p>
            <a:pPr marL="128588" marR="0" lvl="0" indent="-128588" algn="l" defTabSz="514350" rtl="0" eaLnBrk="0" fontAlgn="base" latinLnBrk="0" hangingPunct="0">
              <a:lnSpc>
                <a:spcPct val="100000"/>
              </a:lnSpc>
              <a:spcBef>
                <a:spcPts val="563"/>
              </a:spcBef>
              <a:spcAft>
                <a:spcPct val="0"/>
              </a:spcAft>
              <a:buClr>
                <a:srgbClr val="FF6600"/>
              </a:buClr>
              <a:buSzTx/>
              <a:buFont typeface="Wingdings" panose="05000000000000000000" pitchFamily="2" charset="2"/>
              <a:buChar char="§"/>
              <a:tabLst/>
              <a:defRPr/>
            </a:pPr>
            <a:r>
              <a:rPr kumimoji="0" lang="en-US" sz="1125"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Calibri" panose="020F0502020204030204" pitchFamily="34" charset="0"/>
              </a:rPr>
              <a:t>Supported municipalities with responses to DWS and Draft Co</a:t>
            </a:r>
            <a:r>
              <a:rPr lang="en-US" sz="1125" dirty="0" err="1">
                <a:solidFill>
                  <a:prstClr val="black"/>
                </a:solidFill>
                <a:latin typeface="Arial" panose="020B0604020202020204" pitchFamily="34" charset="0"/>
                <a:cs typeface="Arial" panose="020B0604020202020204" pitchFamily="34" charset="0"/>
              </a:rPr>
              <a:t>mprehensive</a:t>
            </a:r>
            <a:r>
              <a:rPr lang="en-US" sz="1125" dirty="0">
                <a:solidFill>
                  <a:prstClr val="black"/>
                </a:solidFill>
                <a:latin typeface="Arial" panose="020B0604020202020204" pitchFamily="34" charset="0"/>
                <a:cs typeface="Arial" panose="020B0604020202020204" pitchFamily="34" charset="0"/>
              </a:rPr>
              <a:t> </a:t>
            </a:r>
            <a:r>
              <a:rPr lang="en-US" sz="1125" b="1" dirty="0">
                <a:solidFill>
                  <a:prstClr val="black"/>
                </a:solidFill>
                <a:latin typeface="Arial" panose="020B0604020202020204" pitchFamily="34" charset="0"/>
                <a:cs typeface="Arial" panose="020B0604020202020204" pitchFamily="34" charset="0"/>
              </a:rPr>
              <a:t>Corrective Action Plans.</a:t>
            </a:r>
          </a:p>
          <a:p>
            <a:pPr marL="128588" marR="0" lvl="0" indent="-128588" algn="l" defTabSz="514350" rtl="0" eaLnBrk="0" fontAlgn="base" latinLnBrk="0" hangingPunct="0">
              <a:lnSpc>
                <a:spcPct val="100000"/>
              </a:lnSpc>
              <a:spcBef>
                <a:spcPts val="563"/>
              </a:spcBef>
              <a:spcAft>
                <a:spcPct val="0"/>
              </a:spcAft>
              <a:buClr>
                <a:srgbClr val="FF6600"/>
              </a:buClr>
              <a:buSzTx/>
              <a:buFont typeface="Wingdings" panose="05000000000000000000" pitchFamily="2" charset="2"/>
              <a:buChar char="§"/>
              <a:tabLst/>
              <a:defRPr/>
            </a:pPr>
            <a:r>
              <a:rPr kumimoji="0" lang="en-US" sz="1125"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Calibri" panose="020F0502020204030204" pitchFamily="34" charset="0"/>
              </a:rPr>
              <a:t>Lobbied DWS for increased support to municipalities</a:t>
            </a:r>
            <a:r>
              <a:rPr lang="en-US" sz="1125" dirty="0">
                <a:solidFill>
                  <a:prstClr val="black"/>
                </a:solidFill>
                <a:latin typeface="Arial" panose="020B0604020202020204" pitchFamily="34" charset="0"/>
                <a:cs typeface="Arial" panose="020B0604020202020204" pitchFamily="34" charset="0"/>
              </a:rPr>
              <a:t>.</a:t>
            </a:r>
          </a:p>
          <a:p>
            <a:pPr marL="128588" marR="0" lvl="0" indent="-128588" algn="l" defTabSz="514350" rtl="0" eaLnBrk="0" fontAlgn="base" latinLnBrk="0" hangingPunct="0">
              <a:lnSpc>
                <a:spcPct val="100000"/>
              </a:lnSpc>
              <a:spcBef>
                <a:spcPts val="563"/>
              </a:spcBef>
              <a:spcAft>
                <a:spcPct val="0"/>
              </a:spcAft>
              <a:buClr>
                <a:srgbClr val="FF6600"/>
              </a:buClr>
              <a:buSzTx/>
              <a:buFont typeface="Wingdings" panose="05000000000000000000" pitchFamily="2" charset="2"/>
              <a:buChar char="§"/>
              <a:tabLst/>
              <a:defRPr/>
            </a:pPr>
            <a:r>
              <a:rPr kumimoji="0" lang="en-US" sz="1125"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Calibri" panose="020F0502020204030204" pitchFamily="34" charset="0"/>
              </a:rPr>
              <a:t>Developed national green drop improvement programme, which is endorsed and supported by DWS and MISA.</a:t>
            </a:r>
          </a:p>
          <a:p>
            <a:pPr marL="128588" marR="0" lvl="0" indent="-128588" algn="l" defTabSz="514350" rtl="0" eaLnBrk="0" fontAlgn="base" latinLnBrk="0" hangingPunct="0">
              <a:lnSpc>
                <a:spcPct val="100000"/>
              </a:lnSpc>
              <a:spcBef>
                <a:spcPts val="563"/>
              </a:spcBef>
              <a:spcAft>
                <a:spcPct val="0"/>
              </a:spcAft>
              <a:buClr>
                <a:srgbClr val="FF6600"/>
              </a:buClr>
              <a:buSzTx/>
              <a:buFont typeface="Wingdings" panose="05000000000000000000" pitchFamily="2" charset="2"/>
              <a:buChar char="§"/>
              <a:tabLst/>
              <a:defRPr/>
            </a:pPr>
            <a:r>
              <a:rPr lang="en-US" sz="1125" dirty="0">
                <a:solidFill>
                  <a:prstClr val="black"/>
                </a:solidFill>
                <a:latin typeface="Arial" panose="020B0604020202020204" pitchFamily="34" charset="0"/>
                <a:cs typeface="Arial" panose="020B0604020202020204" pitchFamily="34" charset="0"/>
              </a:rPr>
              <a:t>Encourage WSAs to use a percentage of MIG allocations to fund the implementation of the action plans. </a:t>
            </a:r>
            <a:endParaRPr kumimoji="0" lang="en-US" sz="1125"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Calibri" panose="020F0502020204030204" pitchFamily="34" charset="0"/>
            </a:endParaRPr>
          </a:p>
        </p:txBody>
      </p:sp>
    </p:spTree>
    <p:extLst>
      <p:ext uri="{BB962C8B-B14F-4D97-AF65-F5344CB8AC3E}">
        <p14:creationId xmlns:p14="http://schemas.microsoft.com/office/powerpoint/2010/main" val="1954485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fld id="{4CC04D4C-DC45-834A-A759-F6658CE957E3}" type="slidenum">
              <a:rPr lang="en-US" smtClean="0"/>
              <a:t>7</a:t>
            </a:fld>
            <a:endParaRPr lang="en-US" dirty="0"/>
          </a:p>
        </p:txBody>
      </p:sp>
      <p:sp>
        <p:nvSpPr>
          <p:cNvPr id="6" name="Title 5"/>
          <p:cNvSpPr>
            <a:spLocks noGrp="1"/>
          </p:cNvSpPr>
          <p:nvPr>
            <p:ph type="title"/>
          </p:nvPr>
        </p:nvSpPr>
        <p:spPr>
          <a:xfrm>
            <a:off x="1496378" y="188005"/>
            <a:ext cx="6550794" cy="551482"/>
          </a:xfrm>
        </p:spPr>
        <p:txBody>
          <a:bodyPr/>
          <a:lstStyle/>
          <a:p>
            <a:r>
              <a:rPr lang="en-US" sz="2400" dirty="0">
                <a:latin typeface="Arial"/>
                <a:cs typeface="Arial"/>
              </a:rPr>
              <a:t>BLUE DROP SUPPORT</a:t>
            </a:r>
          </a:p>
        </p:txBody>
      </p:sp>
      <p:sp>
        <p:nvSpPr>
          <p:cNvPr id="8" name="Content Placeholder 2">
            <a:extLst>
              <a:ext uri="{FF2B5EF4-FFF2-40B4-BE49-F238E27FC236}">
                <a16:creationId xmlns:a16="http://schemas.microsoft.com/office/drawing/2014/main" id="{6540466B-9BB1-9C91-93A5-C8B33E77FA5A}"/>
              </a:ext>
            </a:extLst>
          </p:cNvPr>
          <p:cNvSpPr txBox="1">
            <a:spLocks/>
          </p:cNvSpPr>
          <p:nvPr/>
        </p:nvSpPr>
        <p:spPr bwMode="auto">
          <a:xfrm>
            <a:off x="142877" y="953431"/>
            <a:ext cx="2707003" cy="3625713"/>
          </a:xfrm>
          <a:prstGeom prst="rect">
            <a:avLst/>
          </a:prstGeom>
          <a:noFill/>
          <a:ln w="28575">
            <a:solidFill>
              <a:srgbClr val="ED7D3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sym typeface="Calibri" panose="020F0502020204030204" pitchFamily="34" charset="0"/>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sym typeface="Calibri" panose="020F0502020204030204" pitchFamily="34" charset="0"/>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sym typeface="Calibri" panose="020F0502020204030204" pitchFamily="34" charset="0"/>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14350" rtl="0" eaLnBrk="0" fontAlgn="base" latinLnBrk="0" hangingPunct="0">
              <a:lnSpc>
                <a:spcPct val="150000"/>
              </a:lnSpc>
              <a:spcBef>
                <a:spcPts val="563"/>
              </a:spcBef>
              <a:spcAft>
                <a:spcPct val="0"/>
              </a:spcAft>
              <a:buClr>
                <a:srgbClr val="ED7D31"/>
              </a:buClr>
              <a:buSzTx/>
              <a:buFont typeface="Arial" panose="020B0604020202020204" pitchFamily="34" charset="0"/>
              <a:buNone/>
              <a:tabLst/>
              <a:defRPr/>
            </a:pPr>
            <a:r>
              <a:rPr lang="en-US" sz="1400" b="1" dirty="0">
                <a:solidFill>
                  <a:prstClr val="black"/>
                </a:solidFill>
                <a:latin typeface="Arial" panose="020B0604020202020204" pitchFamily="34" charset="0"/>
                <a:cs typeface="Arial" panose="020B0604020202020204" pitchFamily="34" charset="0"/>
              </a:rPr>
              <a:t>Objective / Rationale:</a:t>
            </a: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Calibri" panose="020F0502020204030204" pitchFamily="34" charset="0"/>
            </a:endParaRPr>
          </a:p>
          <a:p>
            <a:pPr marL="128588" marR="0" lvl="0" indent="-128588" defTabSz="514350" rtl="0" eaLnBrk="0" fontAlgn="base" latinLnBrk="0" hangingPunct="0">
              <a:lnSpc>
                <a:spcPct val="100000"/>
              </a:lnSpc>
              <a:spcBef>
                <a:spcPts val="563"/>
              </a:spcBef>
              <a:spcAft>
                <a:spcPct val="0"/>
              </a:spcAft>
              <a:buClr>
                <a:srgbClr val="FF6600"/>
              </a:buClr>
              <a:buSzTx/>
              <a:buFont typeface="Wingdings" panose="05000000000000000000" pitchFamily="2" charset="2"/>
              <a:buChar char="§"/>
              <a:tabLst/>
              <a:defRPr/>
            </a:pPr>
            <a:r>
              <a:rPr lang="en-US" sz="1300" dirty="0">
                <a:solidFill>
                  <a:prstClr val="black"/>
                </a:solidFill>
                <a:latin typeface="Arial" panose="020B0604020202020204" pitchFamily="34" charset="0"/>
                <a:cs typeface="Arial" panose="020B0604020202020204" pitchFamily="34" charset="0"/>
              </a:rPr>
              <a:t>Ensure that Section 27 of the Constitution is not violated (Access to safe drinking water).</a:t>
            </a:r>
          </a:p>
          <a:p>
            <a:pPr marL="128588" marR="0" lvl="0" indent="-128588" defTabSz="514350" rtl="0" eaLnBrk="0" fontAlgn="base" latinLnBrk="0" hangingPunct="0">
              <a:lnSpc>
                <a:spcPct val="100000"/>
              </a:lnSpc>
              <a:spcBef>
                <a:spcPts val="563"/>
              </a:spcBef>
              <a:spcAft>
                <a:spcPct val="0"/>
              </a:spcAft>
              <a:buClr>
                <a:srgbClr val="FF6600"/>
              </a:buClr>
              <a:buSzTx/>
              <a:buFont typeface="Wingdings" panose="05000000000000000000" pitchFamily="2" charset="2"/>
              <a:buChar char="§"/>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Calibri" panose="020F0502020204030204" pitchFamily="34" charset="0"/>
              </a:rPr>
              <a:t>Ensure municipal drinking water  treatment is effectively undertaken, in line with sector norms and standards. </a:t>
            </a:r>
          </a:p>
        </p:txBody>
      </p:sp>
      <p:sp>
        <p:nvSpPr>
          <p:cNvPr id="9" name="Content Placeholder 2">
            <a:extLst>
              <a:ext uri="{FF2B5EF4-FFF2-40B4-BE49-F238E27FC236}">
                <a16:creationId xmlns:a16="http://schemas.microsoft.com/office/drawing/2014/main" id="{CA7F9D5A-7C27-CA69-635C-DAD4A75BCFA7}"/>
              </a:ext>
            </a:extLst>
          </p:cNvPr>
          <p:cNvSpPr txBox="1">
            <a:spLocks/>
          </p:cNvSpPr>
          <p:nvPr/>
        </p:nvSpPr>
        <p:spPr bwMode="auto">
          <a:xfrm>
            <a:off x="6066729" y="953431"/>
            <a:ext cx="2896011" cy="3625713"/>
          </a:xfrm>
          <a:prstGeom prst="rect">
            <a:avLst/>
          </a:prstGeom>
          <a:noFill/>
          <a:ln w="28575">
            <a:solidFill>
              <a:srgbClr val="ED7D3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sym typeface="Calibri" panose="020F0502020204030204" pitchFamily="34" charset="0"/>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sym typeface="Calibri" panose="020F0502020204030204" pitchFamily="34" charset="0"/>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sym typeface="Calibri" panose="020F0502020204030204" pitchFamily="34" charset="0"/>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514350" rtl="0" eaLnBrk="0" fontAlgn="base" latinLnBrk="0" hangingPunct="0">
              <a:lnSpc>
                <a:spcPct val="150000"/>
              </a:lnSpc>
              <a:spcBef>
                <a:spcPts val="563"/>
              </a:spcBef>
              <a:spcAft>
                <a:spcPct val="0"/>
              </a:spcAft>
              <a:buClr>
                <a:srgbClr val="ED7D31"/>
              </a:buClr>
              <a:buSzTx/>
              <a:buFont typeface="Arial" panose="020B0604020202020204" pitchFamily="34" charset="0"/>
              <a:buNone/>
              <a:tabLst/>
              <a:defRPr/>
            </a:pPr>
            <a:r>
              <a:rPr lang="en-US" sz="1400" b="1" dirty="0">
                <a:solidFill>
                  <a:prstClr val="black"/>
                </a:solidFill>
                <a:latin typeface="Arial" panose="020B0604020202020204" pitchFamily="34" charset="0"/>
                <a:cs typeface="Arial" panose="020B0604020202020204" pitchFamily="34" charset="0"/>
              </a:rPr>
              <a:t>Looking Forward</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Calibri" panose="020F0502020204030204" pitchFamily="34" charset="0"/>
              </a:rPr>
              <a:t>:</a:t>
            </a:r>
          </a:p>
          <a:p>
            <a:pPr marL="128588" marR="0" lvl="0" indent="-128588" algn="l" defTabSz="514350" rtl="0" eaLnBrk="0" fontAlgn="base" latinLnBrk="0" hangingPunct="0">
              <a:lnSpc>
                <a:spcPct val="100000"/>
              </a:lnSpc>
              <a:spcBef>
                <a:spcPts val="563"/>
              </a:spcBef>
              <a:spcAft>
                <a:spcPct val="0"/>
              </a:spcAft>
              <a:buClr>
                <a:srgbClr val="FF6600"/>
              </a:buClr>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Calibri" panose="020F0502020204030204" pitchFamily="34" charset="0"/>
              </a:rPr>
              <a:t>Develop Blue Drop improvement programme with sector partners</a:t>
            </a:r>
            <a:r>
              <a:rPr lang="en-US" sz="1200" dirty="0">
                <a:solidFill>
                  <a:prstClr val="black"/>
                </a:solidFill>
                <a:latin typeface="Arial" panose="020B0604020202020204" pitchFamily="34" charset="0"/>
                <a:cs typeface="Arial" panose="020B0604020202020204" pitchFamily="34" charset="0"/>
              </a:rPr>
              <a:t>.</a:t>
            </a:r>
          </a:p>
          <a:p>
            <a:pPr marL="128588" marR="0" lvl="0" indent="-128588" algn="l" defTabSz="514350" rtl="0" eaLnBrk="0" fontAlgn="base" latinLnBrk="0" hangingPunct="0">
              <a:lnSpc>
                <a:spcPct val="100000"/>
              </a:lnSpc>
              <a:spcBef>
                <a:spcPts val="563"/>
              </a:spcBef>
              <a:spcAft>
                <a:spcPct val="0"/>
              </a:spcAft>
              <a:buClr>
                <a:srgbClr val="FF6600"/>
              </a:buClr>
              <a:buSzTx/>
              <a:buFont typeface="Wingdings" panose="05000000000000000000" pitchFamily="2" charset="2"/>
              <a:buChar char="§"/>
              <a:tabLst/>
              <a:defRPr/>
            </a:pPr>
            <a:r>
              <a:rPr lang="en-US" sz="1200" dirty="0">
                <a:solidFill>
                  <a:prstClr val="black"/>
                </a:solidFill>
                <a:latin typeface="Arial" panose="020B0604020202020204" pitchFamily="34" charset="0"/>
                <a:cs typeface="Arial" panose="020B0604020202020204" pitchFamily="34" charset="0"/>
              </a:rPr>
              <a:t>Support municipalities with blue drop corrective action plan development and implementation.</a:t>
            </a:r>
          </a:p>
          <a:p>
            <a:pPr marL="128588" marR="0" lvl="0" indent="-128588" algn="l" defTabSz="514350" rtl="0" eaLnBrk="0" fontAlgn="base" latinLnBrk="0" hangingPunct="0">
              <a:lnSpc>
                <a:spcPct val="100000"/>
              </a:lnSpc>
              <a:spcBef>
                <a:spcPts val="563"/>
              </a:spcBef>
              <a:spcAft>
                <a:spcPct val="0"/>
              </a:spcAft>
              <a:buClr>
                <a:srgbClr val="FF6600"/>
              </a:buClr>
              <a:buSzTx/>
              <a:buFont typeface="Wingdings" panose="05000000000000000000" pitchFamily="2" charset="2"/>
              <a:buChar char="§"/>
              <a:tabLst/>
              <a:defRPr/>
            </a:pPr>
            <a:r>
              <a:rPr lang="en-US" sz="1200" dirty="0" err="1">
                <a:solidFill>
                  <a:prstClr val="black"/>
                </a:solidFill>
                <a:latin typeface="Arial" panose="020B0604020202020204" pitchFamily="34" charset="0"/>
                <a:cs typeface="Arial" panose="020B0604020202020204" pitchFamily="34" charset="0"/>
              </a:rPr>
              <a:t>Emphasise</a:t>
            </a:r>
            <a:r>
              <a:rPr lang="en-US" sz="1200" dirty="0">
                <a:solidFill>
                  <a:prstClr val="black"/>
                </a:solidFill>
                <a:latin typeface="Arial" panose="020B0604020202020204" pitchFamily="34" charset="0"/>
                <a:cs typeface="Arial" panose="020B0604020202020204" pitchFamily="34" charset="0"/>
              </a:rPr>
              <a:t> Asset Management component of the Blue Drop programme. </a:t>
            </a:r>
          </a:p>
          <a:p>
            <a:pPr marL="128588" marR="0" lvl="0" indent="-128588" algn="l" defTabSz="514350" rtl="0" eaLnBrk="0" fontAlgn="base" latinLnBrk="0" hangingPunct="0">
              <a:lnSpc>
                <a:spcPct val="100000"/>
              </a:lnSpc>
              <a:spcBef>
                <a:spcPts val="563"/>
              </a:spcBef>
              <a:spcAft>
                <a:spcPct val="0"/>
              </a:spcAft>
              <a:buClr>
                <a:srgbClr val="FF6600"/>
              </a:buClr>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Calibri" panose="020F0502020204030204" pitchFamily="34" charset="0"/>
              </a:rPr>
              <a:t>Implement Blu</a:t>
            </a:r>
            <a:r>
              <a:rPr lang="en-US" sz="1200" dirty="0">
                <a:solidFill>
                  <a:prstClr val="black"/>
                </a:solidFill>
                <a:latin typeface="Arial" panose="020B0604020202020204" pitchFamily="34" charset="0"/>
                <a:cs typeface="Arial" panose="020B0604020202020204" pitchFamily="34" charset="0"/>
              </a:rPr>
              <a:t>e Drop Component of Councillor Development Programme. </a:t>
            </a:r>
          </a:p>
          <a:p>
            <a:pPr marL="128588" marR="0" lvl="0" indent="-128588" algn="l" defTabSz="514350" rtl="0" eaLnBrk="0" fontAlgn="base" latinLnBrk="0" hangingPunct="0">
              <a:lnSpc>
                <a:spcPct val="100000"/>
              </a:lnSpc>
              <a:spcBef>
                <a:spcPts val="563"/>
              </a:spcBef>
              <a:spcAft>
                <a:spcPct val="0"/>
              </a:spcAft>
              <a:buClr>
                <a:srgbClr val="FF6600"/>
              </a:buClr>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Calibri" panose="020F0502020204030204" pitchFamily="34" charset="0"/>
              </a:rPr>
              <a:t>Support Development of Water Safety Plans.</a:t>
            </a:r>
          </a:p>
          <a:p>
            <a:pPr marL="128588" marR="0" lvl="0" indent="-128588" algn="l" defTabSz="514350" rtl="0" eaLnBrk="0" fontAlgn="base" latinLnBrk="0" hangingPunct="0">
              <a:lnSpc>
                <a:spcPct val="100000"/>
              </a:lnSpc>
              <a:spcBef>
                <a:spcPts val="563"/>
              </a:spcBef>
              <a:spcAft>
                <a:spcPct val="0"/>
              </a:spcAft>
              <a:buClr>
                <a:srgbClr val="FF6600"/>
              </a:buClr>
              <a:buSzTx/>
              <a:buFont typeface="Wingdings" panose="05000000000000000000" pitchFamily="2" charset="2"/>
              <a:buChar char="§"/>
              <a:tabLst/>
              <a:defRPr/>
            </a:pPr>
            <a:r>
              <a:rPr lang="en-US" sz="1200" dirty="0">
                <a:solidFill>
                  <a:prstClr val="black"/>
                </a:solidFill>
                <a:latin typeface="Arial" panose="020B0604020202020204" pitchFamily="34" charset="0"/>
                <a:cs typeface="Arial" panose="020B0604020202020204" pitchFamily="34" charset="0"/>
              </a:rPr>
              <a:t>Lobby for municipal </a:t>
            </a:r>
            <a:r>
              <a:rPr lang="en-US" sz="1200" b="1" dirty="0">
                <a:solidFill>
                  <a:prstClr val="black"/>
                </a:solidFill>
                <a:latin typeface="Arial" panose="020B0604020202020204" pitchFamily="34" charset="0"/>
                <a:cs typeface="Arial" panose="020B0604020202020204" pitchFamily="34" charset="0"/>
              </a:rPr>
              <a:t>Process Controller training</a:t>
            </a:r>
            <a:r>
              <a:rPr lang="en-US" sz="1200" dirty="0">
                <a:solidFill>
                  <a:prstClr val="black"/>
                </a:solidFill>
                <a:latin typeface="Arial" panose="020B0604020202020204" pitchFamily="34" charset="0"/>
                <a:cs typeface="Arial" panose="020B0604020202020204" pitchFamily="34" charset="0"/>
              </a:rPr>
              <a:t> funding with </a:t>
            </a:r>
            <a:r>
              <a:rPr lang="en-US" sz="1200" b="1" dirty="0">
                <a:solidFill>
                  <a:prstClr val="black"/>
                </a:solidFill>
                <a:latin typeface="Arial" panose="020B0604020202020204" pitchFamily="34" charset="0"/>
                <a:cs typeface="Arial" panose="020B0604020202020204" pitchFamily="34" charset="0"/>
              </a:rPr>
              <a:t>EWSETA</a:t>
            </a:r>
            <a:r>
              <a:rPr lang="en-US" sz="1200" dirty="0">
                <a:solidFill>
                  <a:prstClr val="black"/>
                </a:solidFill>
                <a:latin typeface="Arial" panose="020B0604020202020204" pitchFamily="34" charset="0"/>
                <a:cs typeface="Arial" panose="020B0604020202020204" pitchFamily="34" charset="0"/>
              </a:rPr>
              <a:t>.</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Calibri" panose="020F0502020204030204" pitchFamily="34" charset="0"/>
            </a:endParaRPr>
          </a:p>
        </p:txBody>
      </p:sp>
      <p:sp>
        <p:nvSpPr>
          <p:cNvPr id="10" name="Content Placeholder 2">
            <a:extLst>
              <a:ext uri="{FF2B5EF4-FFF2-40B4-BE49-F238E27FC236}">
                <a16:creationId xmlns:a16="http://schemas.microsoft.com/office/drawing/2014/main" id="{0884F95B-1CBE-3751-CA62-B8ABEF04E97D}"/>
              </a:ext>
            </a:extLst>
          </p:cNvPr>
          <p:cNvSpPr txBox="1">
            <a:spLocks/>
          </p:cNvSpPr>
          <p:nvPr/>
        </p:nvSpPr>
        <p:spPr bwMode="auto">
          <a:xfrm>
            <a:off x="2964180" y="953431"/>
            <a:ext cx="2988249" cy="3625713"/>
          </a:xfrm>
          <a:prstGeom prst="rect">
            <a:avLst/>
          </a:prstGeom>
          <a:noFill/>
          <a:ln w="28575">
            <a:solidFill>
              <a:srgbClr val="ED7D3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sym typeface="Calibri" panose="020F0502020204030204" pitchFamily="34" charset="0"/>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sym typeface="Calibri" panose="020F0502020204030204" pitchFamily="34" charset="0"/>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sym typeface="Calibri" panose="020F0502020204030204" pitchFamily="34" charset="0"/>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14350" rtl="0" eaLnBrk="0" fontAlgn="base" latinLnBrk="0" hangingPunct="0">
              <a:lnSpc>
                <a:spcPct val="150000"/>
              </a:lnSpc>
              <a:spcBef>
                <a:spcPts val="563"/>
              </a:spcBef>
              <a:spcAft>
                <a:spcPct val="0"/>
              </a:spcAft>
              <a:buClr>
                <a:srgbClr val="ED7D31"/>
              </a:buClr>
              <a:buSzTx/>
              <a:buFont typeface="Arial" panose="020B0604020202020204" pitchFamily="34" charset="0"/>
              <a:buNone/>
              <a:tabLst/>
              <a:defRPr/>
            </a:pPr>
            <a:r>
              <a:rPr lang="en-US" sz="1400" b="1" dirty="0">
                <a:solidFill>
                  <a:prstClr val="black"/>
                </a:solidFill>
                <a:latin typeface="Arial" panose="020B0604020202020204" pitchFamily="34" charset="0"/>
                <a:cs typeface="Arial" panose="020B0604020202020204" pitchFamily="34" charset="0"/>
              </a:rPr>
              <a:t>Progress to Date:</a:t>
            </a: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Calibri" panose="020F0502020204030204" pitchFamily="34" charset="0"/>
            </a:endParaRPr>
          </a:p>
          <a:p>
            <a:pPr marL="128588" marR="0" lvl="0" indent="-128588" algn="l" defTabSz="514350" rtl="0" eaLnBrk="0" fontAlgn="base" latinLnBrk="0" hangingPunct="0">
              <a:lnSpc>
                <a:spcPct val="100000"/>
              </a:lnSpc>
              <a:spcBef>
                <a:spcPts val="563"/>
              </a:spcBef>
              <a:spcAft>
                <a:spcPct val="0"/>
              </a:spcAft>
              <a:buClr>
                <a:srgbClr val="FF6600"/>
              </a:buClr>
              <a:buSzTx/>
              <a:buFont typeface="Wingdings" panose="05000000000000000000" pitchFamily="2" charset="2"/>
              <a:buChar char="§"/>
              <a:tabLst/>
              <a:defRPr/>
            </a:pPr>
            <a:r>
              <a:rPr lang="en-US" sz="1125" dirty="0">
                <a:solidFill>
                  <a:prstClr val="black"/>
                </a:solidFill>
                <a:latin typeface="Arial" panose="020B0604020202020204" pitchFamily="34" charset="0"/>
                <a:cs typeface="Arial" panose="020B0604020202020204" pitchFamily="34" charset="0"/>
              </a:rPr>
              <a:t>5 Year </a:t>
            </a:r>
            <a:r>
              <a:rPr lang="en-US" sz="1125" b="1" dirty="0">
                <a:solidFill>
                  <a:prstClr val="black"/>
                </a:solidFill>
                <a:latin typeface="Arial" panose="020B0604020202020204" pitchFamily="34" charset="0"/>
                <a:cs typeface="Arial" panose="020B0604020202020204" pitchFamily="34" charset="0"/>
              </a:rPr>
              <a:t>Cllr Development Programme </a:t>
            </a:r>
            <a:r>
              <a:rPr lang="en-US" sz="1125" dirty="0">
                <a:solidFill>
                  <a:prstClr val="black"/>
                </a:solidFill>
                <a:latin typeface="Arial" panose="020B0604020202020204" pitchFamily="34" charset="0"/>
                <a:cs typeface="Arial" panose="020B0604020202020204" pitchFamily="34" charset="0"/>
              </a:rPr>
              <a:t>inclusive of Blue Drop Programme.</a:t>
            </a:r>
          </a:p>
          <a:p>
            <a:pPr marL="128588" marR="0" lvl="0" indent="-128588" algn="l" defTabSz="514350" rtl="0" eaLnBrk="0" fontAlgn="base" latinLnBrk="0" hangingPunct="0">
              <a:lnSpc>
                <a:spcPct val="100000"/>
              </a:lnSpc>
              <a:spcBef>
                <a:spcPts val="563"/>
              </a:spcBef>
              <a:spcAft>
                <a:spcPct val="0"/>
              </a:spcAft>
              <a:buClr>
                <a:srgbClr val="FF6600"/>
              </a:buClr>
              <a:buSzTx/>
              <a:buFont typeface="Wingdings" panose="05000000000000000000" pitchFamily="2" charset="2"/>
              <a:buChar char="§"/>
              <a:tabLst/>
              <a:defRPr/>
            </a:pPr>
            <a:r>
              <a:rPr kumimoji="0" lang="en-US" sz="1125"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Calibri" panose="020F0502020204030204" pitchFamily="34" charset="0"/>
              </a:rPr>
              <a:t>Supported municipalities with responses to DWS and Draft </a:t>
            </a:r>
            <a:r>
              <a:rPr kumimoji="0" lang="en-US" sz="1125"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Calibri" panose="020F0502020204030204" pitchFamily="34" charset="0"/>
              </a:rPr>
              <a:t>Co</a:t>
            </a:r>
            <a:r>
              <a:rPr lang="en-US" sz="1125" b="1" dirty="0" err="1">
                <a:solidFill>
                  <a:prstClr val="black"/>
                </a:solidFill>
                <a:latin typeface="Arial" panose="020B0604020202020204" pitchFamily="34" charset="0"/>
                <a:cs typeface="Arial" panose="020B0604020202020204" pitchFamily="34" charset="0"/>
              </a:rPr>
              <a:t>mprehensive</a:t>
            </a:r>
            <a:r>
              <a:rPr lang="en-US" sz="1125" b="1" dirty="0">
                <a:solidFill>
                  <a:prstClr val="black"/>
                </a:solidFill>
                <a:latin typeface="Arial" panose="020B0604020202020204" pitchFamily="34" charset="0"/>
                <a:cs typeface="Arial" panose="020B0604020202020204" pitchFamily="34" charset="0"/>
              </a:rPr>
              <a:t> Corrective Action Plans.</a:t>
            </a:r>
          </a:p>
          <a:p>
            <a:pPr marL="128588" marR="0" lvl="0" indent="-128588" algn="l" defTabSz="514350" rtl="0" eaLnBrk="0" fontAlgn="base" latinLnBrk="0" hangingPunct="0">
              <a:lnSpc>
                <a:spcPct val="100000"/>
              </a:lnSpc>
              <a:spcBef>
                <a:spcPts val="563"/>
              </a:spcBef>
              <a:spcAft>
                <a:spcPct val="0"/>
              </a:spcAft>
              <a:buClr>
                <a:srgbClr val="FF6600"/>
              </a:buClr>
              <a:buSzTx/>
              <a:buFont typeface="Wingdings" panose="05000000000000000000" pitchFamily="2" charset="2"/>
              <a:buChar char="§"/>
              <a:tabLst/>
              <a:defRPr/>
            </a:pPr>
            <a:r>
              <a:rPr kumimoji="0" lang="en-US" sz="1125"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Calibri" panose="020F0502020204030204" pitchFamily="34" charset="0"/>
              </a:rPr>
              <a:t>Lobbied DWS for increased support to municipalities</a:t>
            </a:r>
            <a:r>
              <a:rPr lang="en-US" sz="1125" dirty="0">
                <a:solidFill>
                  <a:prstClr val="black"/>
                </a:solidFill>
                <a:latin typeface="Arial" panose="020B0604020202020204" pitchFamily="34" charset="0"/>
                <a:cs typeface="Arial" panose="020B0604020202020204" pitchFamily="34" charset="0"/>
              </a:rPr>
              <a:t>.</a:t>
            </a:r>
          </a:p>
          <a:p>
            <a:pPr marL="128588" marR="0" lvl="0" indent="-128588" algn="l" defTabSz="514350" rtl="0" eaLnBrk="0" fontAlgn="base" latinLnBrk="0" hangingPunct="0">
              <a:lnSpc>
                <a:spcPct val="100000"/>
              </a:lnSpc>
              <a:spcBef>
                <a:spcPts val="563"/>
              </a:spcBef>
              <a:spcAft>
                <a:spcPct val="0"/>
              </a:spcAft>
              <a:buClr>
                <a:srgbClr val="FF6600"/>
              </a:buClr>
              <a:buSzTx/>
              <a:buFont typeface="Wingdings" panose="05000000000000000000" pitchFamily="2" charset="2"/>
              <a:buChar char="§"/>
              <a:tabLst/>
              <a:defRPr/>
            </a:pPr>
            <a:r>
              <a:rPr kumimoji="0" lang="en-US" sz="1125"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Calibri" panose="020F0502020204030204" pitchFamily="34" charset="0"/>
              </a:rPr>
              <a:t>Developed national green drop improvement programme, which is endorsed and supported by DWS and MISA.</a:t>
            </a:r>
          </a:p>
          <a:p>
            <a:pPr marL="128588" marR="0" lvl="0" indent="-128588" algn="l" defTabSz="514350" rtl="0" eaLnBrk="0" fontAlgn="base" latinLnBrk="0" hangingPunct="0">
              <a:lnSpc>
                <a:spcPct val="100000"/>
              </a:lnSpc>
              <a:spcBef>
                <a:spcPts val="563"/>
              </a:spcBef>
              <a:spcAft>
                <a:spcPct val="0"/>
              </a:spcAft>
              <a:buClr>
                <a:srgbClr val="FF6600"/>
              </a:buClr>
              <a:buSzTx/>
              <a:buFont typeface="Wingdings" panose="05000000000000000000" pitchFamily="2" charset="2"/>
              <a:buChar char="§"/>
              <a:tabLst/>
              <a:defRPr/>
            </a:pPr>
            <a:r>
              <a:rPr lang="en-US" sz="1125" dirty="0">
                <a:solidFill>
                  <a:prstClr val="black"/>
                </a:solidFill>
                <a:latin typeface="Arial" panose="020B0604020202020204" pitchFamily="34" charset="0"/>
                <a:cs typeface="Arial" panose="020B0604020202020204" pitchFamily="34" charset="0"/>
              </a:rPr>
              <a:t>Encourage WSAs to use MIG allocations to fund action plans. </a:t>
            </a:r>
            <a:endParaRPr kumimoji="0" lang="en-US" sz="1125"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Calibri" panose="020F0502020204030204" pitchFamily="34" charset="0"/>
            </a:endParaRPr>
          </a:p>
        </p:txBody>
      </p:sp>
    </p:spTree>
    <p:extLst>
      <p:ext uri="{BB962C8B-B14F-4D97-AF65-F5344CB8AC3E}">
        <p14:creationId xmlns:p14="http://schemas.microsoft.com/office/powerpoint/2010/main" val="1979138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373" y="1582749"/>
            <a:ext cx="5550157" cy="1667103"/>
          </a:xfrm>
        </p:spPr>
        <p:txBody>
          <a:bodyPr>
            <a:normAutofit fontScale="90000"/>
          </a:bodyPr>
          <a:lstStyle/>
          <a:p>
            <a:r>
              <a:rPr lang="en-US" b="1" dirty="0">
                <a:latin typeface="Arial"/>
                <a:cs typeface="Arial"/>
              </a:rPr>
              <a:t>2023 SALGA NATIONAL MEMBERS </a:t>
            </a:r>
            <a:r>
              <a:rPr lang="en-US" b="1">
                <a:latin typeface="Arial"/>
                <a:cs typeface="Arial"/>
              </a:rPr>
              <a:t>ASSEMBLY (NMA)</a:t>
            </a:r>
            <a:endParaRPr lang="en-US" b="1" dirty="0">
              <a:latin typeface="Arial"/>
              <a:cs typeface="Arial"/>
            </a:endParaRPr>
          </a:p>
        </p:txBody>
      </p:sp>
      <p:pic>
        <p:nvPicPr>
          <p:cNvPr id="5" name="Picture 4">
            <a:extLst>
              <a:ext uri="{FF2B5EF4-FFF2-40B4-BE49-F238E27FC236}">
                <a16:creationId xmlns:a16="http://schemas.microsoft.com/office/drawing/2014/main" id="{1B07F2D1-789D-5CAB-B63E-E8B9F1A6D8FB}"/>
              </a:ext>
            </a:extLst>
          </p:cNvPr>
          <p:cNvPicPr>
            <a:picLocks noChangeAspect="1"/>
          </p:cNvPicPr>
          <p:nvPr/>
        </p:nvPicPr>
        <p:blipFill>
          <a:blip r:embed="rId2"/>
          <a:stretch>
            <a:fillRect/>
          </a:stretch>
        </p:blipFill>
        <p:spPr>
          <a:xfrm>
            <a:off x="5627530" y="861752"/>
            <a:ext cx="3516470" cy="3468233"/>
          </a:xfrm>
          <a:prstGeom prst="rect">
            <a:avLst/>
          </a:prstGeom>
        </p:spPr>
      </p:pic>
    </p:spTree>
    <p:extLst>
      <p:ext uri="{BB962C8B-B14F-4D97-AF65-F5344CB8AC3E}">
        <p14:creationId xmlns:p14="http://schemas.microsoft.com/office/powerpoint/2010/main" val="1574542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fld id="{4CC04D4C-DC45-834A-A759-F6658CE957E3}" type="slidenum">
              <a:rPr lang="en-US" smtClean="0"/>
              <a:t>9</a:t>
            </a:fld>
            <a:endParaRPr lang="en-US" dirty="0"/>
          </a:p>
        </p:txBody>
      </p:sp>
      <p:sp>
        <p:nvSpPr>
          <p:cNvPr id="3" name="Content Placeholder 4">
            <a:extLst>
              <a:ext uri="{FF2B5EF4-FFF2-40B4-BE49-F238E27FC236}">
                <a16:creationId xmlns:a16="http://schemas.microsoft.com/office/drawing/2014/main" id="{637B034B-BC30-A343-1BE0-F823CAAF36E0}"/>
              </a:ext>
            </a:extLst>
          </p:cNvPr>
          <p:cNvSpPr>
            <a:spLocks noGrp="1"/>
          </p:cNvSpPr>
          <p:nvPr>
            <p:ph sz="quarter" idx="10"/>
          </p:nvPr>
        </p:nvSpPr>
        <p:spPr>
          <a:xfrm>
            <a:off x="1" y="845975"/>
            <a:ext cx="9066628" cy="4012164"/>
          </a:xfrm>
        </p:spPr>
        <p:txBody>
          <a:bodyPr>
            <a:noAutofit/>
          </a:bodyPr>
          <a:lstStyle/>
          <a:p>
            <a:pPr algn="just">
              <a:lnSpc>
                <a:spcPct val="130000"/>
              </a:lnSpc>
              <a:buClr>
                <a:schemeClr val="accent6"/>
              </a:buClr>
              <a:buFont typeface="Wingdings" panose="05000000000000000000" pitchFamily="2" charset="2"/>
              <a:buChar char="§"/>
            </a:pPr>
            <a:r>
              <a:rPr lang="en-US" sz="1400" b="1" u="sng" dirty="0"/>
              <a:t>Commission 7 Topic</a:t>
            </a:r>
            <a:r>
              <a:rPr lang="en-US" sz="1400" dirty="0"/>
              <a:t>: Towards sustainable water services provider mechanisms</a:t>
            </a:r>
          </a:p>
          <a:p>
            <a:pPr algn="just">
              <a:lnSpc>
                <a:spcPct val="130000"/>
              </a:lnSpc>
              <a:buClr>
                <a:schemeClr val="accent6"/>
              </a:buClr>
              <a:buFont typeface="Wingdings" panose="05000000000000000000" pitchFamily="2" charset="2"/>
              <a:buChar char="§"/>
            </a:pPr>
            <a:r>
              <a:rPr lang="en-US" sz="1400" b="1" u="sng" dirty="0"/>
              <a:t>Commission Context</a:t>
            </a:r>
            <a:r>
              <a:rPr lang="en-US" sz="1400" dirty="0"/>
              <a:t>: Undesirable state of municipal water and sanitation services. </a:t>
            </a:r>
          </a:p>
          <a:p>
            <a:pPr lvl="1" algn="just">
              <a:lnSpc>
                <a:spcPct val="130000"/>
              </a:lnSpc>
              <a:buClr>
                <a:schemeClr val="accent6"/>
              </a:buClr>
              <a:buFont typeface="Wingdings" panose="05000000000000000000" pitchFamily="2" charset="2"/>
              <a:buChar char="§"/>
            </a:pPr>
            <a:r>
              <a:rPr lang="en-US" sz="1400" b="1" dirty="0"/>
              <a:t>Recommendation One</a:t>
            </a:r>
            <a:r>
              <a:rPr lang="en-US" sz="1400" dirty="0"/>
              <a:t>: Build the capacity of Water Services Authorities – </a:t>
            </a:r>
            <a:endParaRPr lang="en-US" sz="1400" b="1" u="sng" dirty="0"/>
          </a:p>
          <a:p>
            <a:pPr lvl="1" algn="just">
              <a:lnSpc>
                <a:spcPct val="130000"/>
              </a:lnSpc>
              <a:buClr>
                <a:schemeClr val="accent6"/>
              </a:buClr>
              <a:buFont typeface="Wingdings" panose="05000000000000000000" pitchFamily="2" charset="2"/>
              <a:buChar char="§"/>
            </a:pPr>
            <a:r>
              <a:rPr lang="en-US" sz="1400" b="1" dirty="0"/>
              <a:t>Recommendation Two</a:t>
            </a:r>
            <a:r>
              <a:rPr lang="en-US" sz="1400" dirty="0"/>
              <a:t>:  COGTA to complete the review of powers and functions for water services to address underlying structural challenges such as institutional fragmentation, lack of financial viability, loss of economies of scale, and overall lack of sustainable water services. </a:t>
            </a:r>
          </a:p>
          <a:p>
            <a:pPr lvl="1" algn="just">
              <a:lnSpc>
                <a:spcPct val="130000"/>
              </a:lnSpc>
              <a:buClr>
                <a:schemeClr val="accent6"/>
              </a:buClr>
              <a:buFont typeface="Wingdings" panose="05000000000000000000" pitchFamily="2" charset="2"/>
              <a:buChar char="§"/>
            </a:pPr>
            <a:r>
              <a:rPr lang="en-US" sz="1400" b="1" dirty="0"/>
              <a:t>Recommendation Three</a:t>
            </a:r>
            <a:r>
              <a:rPr lang="en-US" sz="1400" dirty="0"/>
              <a:t>: Obligations of national and provincial government in terms of Section 154 support to be explored including a tool to measure support. </a:t>
            </a:r>
          </a:p>
          <a:p>
            <a:pPr lvl="1" algn="just">
              <a:lnSpc>
                <a:spcPct val="130000"/>
              </a:lnSpc>
              <a:buClr>
                <a:schemeClr val="accent6"/>
              </a:buClr>
              <a:buFont typeface="Wingdings" panose="05000000000000000000" pitchFamily="2" charset="2"/>
              <a:buChar char="§"/>
            </a:pPr>
            <a:r>
              <a:rPr lang="en-US" sz="1400" b="1" dirty="0"/>
              <a:t>Recommendation Four</a:t>
            </a:r>
            <a:r>
              <a:rPr lang="en-US" sz="1400" dirty="0"/>
              <a:t>: Lobby for the establishment of an Inter-Ministerial Committee for water and sanitation services at both political and technical level. </a:t>
            </a:r>
            <a:r>
              <a:rPr lang="en-US" sz="1400" dirty="0">
                <a:solidFill>
                  <a:schemeClr val="accent2">
                    <a:lumMod val="60000"/>
                    <a:lumOff val="40000"/>
                  </a:schemeClr>
                </a:solidFill>
              </a:rPr>
              <a:t>(</a:t>
            </a:r>
            <a:r>
              <a:rPr lang="en-US" sz="1400" b="1" u="sng" dirty="0">
                <a:solidFill>
                  <a:schemeClr val="accent2">
                    <a:lumMod val="60000"/>
                    <a:lumOff val="40000"/>
                  </a:schemeClr>
                </a:solidFill>
              </a:rPr>
              <a:t>quantification of impact related to load shedding on water and sanitation services is available, proposals are available, only a platform required to process such matters, which  the Inter-Ministerial Committee is a perfect solution to process such strategic areas. </a:t>
            </a:r>
          </a:p>
        </p:txBody>
      </p:sp>
      <p:sp>
        <p:nvSpPr>
          <p:cNvPr id="7" name="Title 5">
            <a:extLst>
              <a:ext uri="{FF2B5EF4-FFF2-40B4-BE49-F238E27FC236}">
                <a16:creationId xmlns:a16="http://schemas.microsoft.com/office/drawing/2014/main" id="{3753FAEB-2D21-F08D-B465-7183C03B1FCF}"/>
              </a:ext>
            </a:extLst>
          </p:cNvPr>
          <p:cNvSpPr>
            <a:spLocks noGrp="1"/>
          </p:cNvSpPr>
          <p:nvPr>
            <p:ph type="title"/>
          </p:nvPr>
        </p:nvSpPr>
        <p:spPr>
          <a:xfrm>
            <a:off x="945501" y="145843"/>
            <a:ext cx="7491527" cy="529169"/>
          </a:xfrm>
        </p:spPr>
        <p:txBody>
          <a:bodyPr/>
          <a:lstStyle/>
          <a:p>
            <a:r>
              <a:rPr lang="en-US" sz="2400" dirty="0">
                <a:latin typeface="Arial"/>
                <a:cs typeface="Arial"/>
              </a:rPr>
              <a:t>2023 SALGA NMA - Overview &amp; Recommendations</a:t>
            </a:r>
          </a:p>
        </p:txBody>
      </p:sp>
    </p:spTree>
    <p:extLst>
      <p:ext uri="{BB962C8B-B14F-4D97-AF65-F5344CB8AC3E}">
        <p14:creationId xmlns:p14="http://schemas.microsoft.com/office/powerpoint/2010/main" val="29950475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3210</TotalTime>
  <Words>1245</Words>
  <Application>Microsoft Office PowerPoint</Application>
  <PresentationFormat>On-screen Show (16:9)</PresentationFormat>
  <Paragraphs>100</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Wingdings</vt:lpstr>
      <vt:lpstr>Office Theme</vt:lpstr>
      <vt:lpstr>PowerPoint Presentation</vt:lpstr>
      <vt:lpstr>OUTLINE</vt:lpstr>
      <vt:lpstr>PowerPoint Presentation</vt:lpstr>
      <vt:lpstr>SALGA WATER SERVICES PROGRAMME</vt:lpstr>
      <vt:lpstr>5- YEAR CLLR DEVELOPMENT PROGRAMME</vt:lpstr>
      <vt:lpstr>GREEN DROP SUPPORT</vt:lpstr>
      <vt:lpstr>BLUE DROP SUPPORT</vt:lpstr>
      <vt:lpstr>2023 SALGA NATIONAL MEMBERS ASSEMBLY (NMA)</vt:lpstr>
      <vt:lpstr>2023 SALGA NMA - Overview &amp; Recommendations</vt:lpstr>
      <vt:lpstr>SUPPORT TO ENSURE SUSTAINABILITY </vt:lpstr>
      <vt:lpstr>IN CONCLUSION</vt:lpstr>
      <vt:lpstr>Thank You</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ENHANCING BRAND SALGA</dc:title>
  <dc:creator>Tebogo Mosala</dc:creator>
  <cp:lastModifiedBy>Lubabalo Luyaba</cp:lastModifiedBy>
  <cp:revision>78</cp:revision>
  <dcterms:created xsi:type="dcterms:W3CDTF">2017-05-28T17:58:09Z</dcterms:created>
  <dcterms:modified xsi:type="dcterms:W3CDTF">2024-01-19T09:22:07Z</dcterms:modified>
</cp:coreProperties>
</file>